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90" r:id="rId2"/>
    <p:sldId id="291" r:id="rId3"/>
    <p:sldId id="292" r:id="rId4"/>
    <p:sldId id="258" r:id="rId5"/>
    <p:sldId id="297" r:id="rId6"/>
    <p:sldId id="299" r:id="rId7"/>
    <p:sldId id="296" r:id="rId8"/>
    <p:sldId id="308" r:id="rId9"/>
    <p:sldId id="309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37"/>
  </p:normalViewPr>
  <p:slideViewPr>
    <p:cSldViewPr>
      <p:cViewPr varScale="1">
        <p:scale>
          <a:sx n="98" d="100"/>
          <a:sy n="98" d="100"/>
        </p:scale>
        <p:origin x="19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794525-486D-470A-AC1E-53EA256DB08F}" type="doc">
      <dgm:prSet loTypeId="urn:microsoft.com/office/officeart/2005/8/layout/process4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64EC910-54FE-4FF5-ACEC-432342089EED}">
      <dgm:prSet/>
      <dgm:spPr/>
      <dgm:t>
        <a:bodyPr/>
        <a:lstStyle/>
        <a:p>
          <a:r>
            <a:rPr lang="tr-TR"/>
            <a:t>Öğretim içeriği öğretim hedeflerini ve öğrenci ihtiyaçlarını destekleyen nitelikte olmalıdır. </a:t>
          </a:r>
          <a:endParaRPr lang="en-US"/>
        </a:p>
      </dgm:t>
    </dgm:pt>
    <dgm:pt modelId="{D64D813B-E3AA-4B32-A30F-64162F618A5A}" type="parTrans" cxnId="{B9D06CBD-FC05-488A-94C9-B83F867F6641}">
      <dgm:prSet/>
      <dgm:spPr/>
      <dgm:t>
        <a:bodyPr/>
        <a:lstStyle/>
        <a:p>
          <a:endParaRPr lang="en-US"/>
        </a:p>
      </dgm:t>
    </dgm:pt>
    <dgm:pt modelId="{266AEFD3-DAE0-4F09-8C47-2D7D14F366E6}" type="sibTrans" cxnId="{B9D06CBD-FC05-488A-94C9-B83F867F6641}">
      <dgm:prSet/>
      <dgm:spPr/>
      <dgm:t>
        <a:bodyPr/>
        <a:lstStyle/>
        <a:p>
          <a:endParaRPr lang="en-US"/>
        </a:p>
      </dgm:t>
    </dgm:pt>
    <dgm:pt modelId="{048D587A-B672-4D23-834E-63A9967E7A31}">
      <dgm:prSet/>
      <dgm:spPr/>
      <dgm:t>
        <a:bodyPr/>
        <a:lstStyle/>
        <a:p>
          <a:r>
            <a:rPr lang="tr-TR"/>
            <a:t>Ders kitabı hem hedefleri hem içeriği hem de öğretim sırasını belirleyici rol üstlenmiştir. Aslında ders kitabı içeriğin belirlenmesinde yardımcı kaynak olabilir ama öncelikli olarak düşünülmemelidir. </a:t>
          </a:r>
          <a:endParaRPr lang="en-US"/>
        </a:p>
      </dgm:t>
    </dgm:pt>
    <dgm:pt modelId="{6428D417-B1C3-4532-B9D4-7C3C6CCEE98F}" type="parTrans" cxnId="{AC0951FB-8B37-4643-9A0F-6553E75E282C}">
      <dgm:prSet/>
      <dgm:spPr/>
      <dgm:t>
        <a:bodyPr/>
        <a:lstStyle/>
        <a:p>
          <a:endParaRPr lang="en-US"/>
        </a:p>
      </dgm:t>
    </dgm:pt>
    <dgm:pt modelId="{2D4985BF-B3A1-4B7E-9507-E12DB70E8A6E}" type="sibTrans" cxnId="{AC0951FB-8B37-4643-9A0F-6553E75E282C}">
      <dgm:prSet/>
      <dgm:spPr/>
      <dgm:t>
        <a:bodyPr/>
        <a:lstStyle/>
        <a:p>
          <a:endParaRPr lang="en-US"/>
        </a:p>
      </dgm:t>
    </dgm:pt>
    <dgm:pt modelId="{96539BA4-91AB-024F-BC50-13A4A4571997}" type="pres">
      <dgm:prSet presAssocID="{40794525-486D-470A-AC1E-53EA256DB08F}" presName="Name0" presStyleCnt="0">
        <dgm:presLayoutVars>
          <dgm:dir/>
          <dgm:animLvl val="lvl"/>
          <dgm:resizeHandles val="exact"/>
        </dgm:presLayoutVars>
      </dgm:prSet>
      <dgm:spPr/>
    </dgm:pt>
    <dgm:pt modelId="{86063ED6-9BFE-3A4B-AA0D-C6126CFAF6C3}" type="pres">
      <dgm:prSet presAssocID="{048D587A-B672-4D23-834E-63A9967E7A31}" presName="boxAndChildren" presStyleCnt="0"/>
      <dgm:spPr/>
    </dgm:pt>
    <dgm:pt modelId="{A9409D97-E90A-B24F-8275-F7FBE0E469AF}" type="pres">
      <dgm:prSet presAssocID="{048D587A-B672-4D23-834E-63A9967E7A31}" presName="parentTextBox" presStyleLbl="node1" presStyleIdx="0" presStyleCnt="2"/>
      <dgm:spPr/>
    </dgm:pt>
    <dgm:pt modelId="{EF0DF7B0-9715-4548-97BE-3C6E39ADB5B9}" type="pres">
      <dgm:prSet presAssocID="{266AEFD3-DAE0-4F09-8C47-2D7D14F366E6}" presName="sp" presStyleCnt="0"/>
      <dgm:spPr/>
    </dgm:pt>
    <dgm:pt modelId="{F2200B0D-05FC-AE4F-B315-FB26FA030AF4}" type="pres">
      <dgm:prSet presAssocID="{A64EC910-54FE-4FF5-ACEC-432342089EED}" presName="arrowAndChildren" presStyleCnt="0"/>
      <dgm:spPr/>
    </dgm:pt>
    <dgm:pt modelId="{372AB1DF-C322-CC47-AD22-1BF8C6C2C61F}" type="pres">
      <dgm:prSet presAssocID="{A64EC910-54FE-4FF5-ACEC-432342089EED}" presName="parentTextArrow" presStyleLbl="node1" presStyleIdx="1" presStyleCnt="2"/>
      <dgm:spPr/>
    </dgm:pt>
  </dgm:ptLst>
  <dgm:cxnLst>
    <dgm:cxn modelId="{C271D321-23AC-354B-A9F5-F45A51835328}" type="presOf" srcId="{40794525-486D-470A-AC1E-53EA256DB08F}" destId="{96539BA4-91AB-024F-BC50-13A4A4571997}" srcOrd="0" destOrd="0" presId="urn:microsoft.com/office/officeart/2005/8/layout/process4"/>
    <dgm:cxn modelId="{B9D06CBD-FC05-488A-94C9-B83F867F6641}" srcId="{40794525-486D-470A-AC1E-53EA256DB08F}" destId="{A64EC910-54FE-4FF5-ACEC-432342089EED}" srcOrd="0" destOrd="0" parTransId="{D64D813B-E3AA-4B32-A30F-64162F618A5A}" sibTransId="{266AEFD3-DAE0-4F09-8C47-2D7D14F366E6}"/>
    <dgm:cxn modelId="{877881CB-9A6E-804E-A72C-10FAD531ABEA}" type="presOf" srcId="{A64EC910-54FE-4FF5-ACEC-432342089EED}" destId="{372AB1DF-C322-CC47-AD22-1BF8C6C2C61F}" srcOrd="0" destOrd="0" presId="urn:microsoft.com/office/officeart/2005/8/layout/process4"/>
    <dgm:cxn modelId="{38E3D9D2-1C30-AB4C-87B2-EA314691D654}" type="presOf" srcId="{048D587A-B672-4D23-834E-63A9967E7A31}" destId="{A9409D97-E90A-B24F-8275-F7FBE0E469AF}" srcOrd="0" destOrd="0" presId="urn:microsoft.com/office/officeart/2005/8/layout/process4"/>
    <dgm:cxn modelId="{AC0951FB-8B37-4643-9A0F-6553E75E282C}" srcId="{40794525-486D-470A-AC1E-53EA256DB08F}" destId="{048D587A-B672-4D23-834E-63A9967E7A31}" srcOrd="1" destOrd="0" parTransId="{6428D417-B1C3-4532-B9D4-7C3C6CCEE98F}" sibTransId="{2D4985BF-B3A1-4B7E-9507-E12DB70E8A6E}"/>
    <dgm:cxn modelId="{08BEF46D-26A4-7544-A647-C5D1A30CD2C1}" type="presParOf" srcId="{96539BA4-91AB-024F-BC50-13A4A4571997}" destId="{86063ED6-9BFE-3A4B-AA0D-C6126CFAF6C3}" srcOrd="0" destOrd="0" presId="urn:microsoft.com/office/officeart/2005/8/layout/process4"/>
    <dgm:cxn modelId="{CE93D45E-A410-304A-AC20-1F334730AACA}" type="presParOf" srcId="{86063ED6-9BFE-3A4B-AA0D-C6126CFAF6C3}" destId="{A9409D97-E90A-B24F-8275-F7FBE0E469AF}" srcOrd="0" destOrd="0" presId="urn:microsoft.com/office/officeart/2005/8/layout/process4"/>
    <dgm:cxn modelId="{65B736C9-FF51-B849-B609-3D6EAFA8BF2C}" type="presParOf" srcId="{96539BA4-91AB-024F-BC50-13A4A4571997}" destId="{EF0DF7B0-9715-4548-97BE-3C6E39ADB5B9}" srcOrd="1" destOrd="0" presId="urn:microsoft.com/office/officeart/2005/8/layout/process4"/>
    <dgm:cxn modelId="{D2312EA3-59ED-2345-9508-BE9702984BD7}" type="presParOf" srcId="{96539BA4-91AB-024F-BC50-13A4A4571997}" destId="{F2200B0D-05FC-AE4F-B315-FB26FA030AF4}" srcOrd="2" destOrd="0" presId="urn:microsoft.com/office/officeart/2005/8/layout/process4"/>
    <dgm:cxn modelId="{CBFC0A6E-7166-6A4B-9F14-5EDF898DD00C}" type="presParOf" srcId="{F2200B0D-05FC-AE4F-B315-FB26FA030AF4}" destId="{372AB1DF-C322-CC47-AD22-1BF8C6C2C61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AD6E21-2885-4A29-B0B7-3C36F5670C6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FB2EAD2-237D-41F5-B10D-BD9B5D644045}">
      <dgm:prSet/>
      <dgm:spPr/>
      <dgm:t>
        <a:bodyPr/>
        <a:lstStyle/>
        <a:p>
          <a:r>
            <a:rPr lang="tr-TR"/>
            <a:t>İçerik hedeflerle doğrudan ilişkili mi?</a:t>
          </a:r>
          <a:endParaRPr lang="en-US"/>
        </a:p>
      </dgm:t>
    </dgm:pt>
    <dgm:pt modelId="{3090DF7B-C285-4147-938A-DAE57A4D23A4}" type="parTrans" cxnId="{30D6C176-E916-4EFA-B1C5-D978CF9B5302}">
      <dgm:prSet/>
      <dgm:spPr/>
      <dgm:t>
        <a:bodyPr/>
        <a:lstStyle/>
        <a:p>
          <a:endParaRPr lang="en-US"/>
        </a:p>
      </dgm:t>
    </dgm:pt>
    <dgm:pt modelId="{0A815910-F5EF-488E-803B-C482C1C153D6}" type="sibTrans" cxnId="{30D6C176-E916-4EFA-B1C5-D978CF9B5302}">
      <dgm:prSet/>
      <dgm:spPr/>
      <dgm:t>
        <a:bodyPr/>
        <a:lstStyle/>
        <a:p>
          <a:endParaRPr lang="en-US"/>
        </a:p>
      </dgm:t>
    </dgm:pt>
    <dgm:pt modelId="{AFC88133-D879-4EE7-8669-37E59CD0BFFE}">
      <dgm:prSet/>
      <dgm:spPr/>
      <dgm:t>
        <a:bodyPr/>
        <a:lstStyle/>
        <a:p>
          <a:r>
            <a:rPr lang="tr-TR"/>
            <a:t>İçerikte bilgi doğru mu?</a:t>
          </a:r>
          <a:endParaRPr lang="en-US"/>
        </a:p>
      </dgm:t>
    </dgm:pt>
    <dgm:pt modelId="{17D4162B-8D78-4502-BC2C-15B08F0B3FB7}" type="parTrans" cxnId="{40B89F7E-D92C-4ED8-B804-08201CFCFC2E}">
      <dgm:prSet/>
      <dgm:spPr/>
      <dgm:t>
        <a:bodyPr/>
        <a:lstStyle/>
        <a:p>
          <a:endParaRPr lang="en-US"/>
        </a:p>
      </dgm:t>
    </dgm:pt>
    <dgm:pt modelId="{6F41A8B6-4ED6-4210-9FA8-AAF00A9EEB50}" type="sibTrans" cxnId="{40B89F7E-D92C-4ED8-B804-08201CFCFC2E}">
      <dgm:prSet/>
      <dgm:spPr/>
      <dgm:t>
        <a:bodyPr/>
        <a:lstStyle/>
        <a:p>
          <a:endParaRPr lang="en-US"/>
        </a:p>
      </dgm:t>
    </dgm:pt>
    <dgm:pt modelId="{D065B6CB-41C2-4A57-844C-6CC02F639D3F}">
      <dgm:prSet/>
      <dgm:spPr/>
      <dgm:t>
        <a:bodyPr/>
        <a:lstStyle/>
        <a:p>
          <a:r>
            <a:rPr lang="tr-TR"/>
            <a:t>İçerik özel bir alanla ilgili ve doğru mu?</a:t>
          </a:r>
          <a:endParaRPr lang="en-US"/>
        </a:p>
      </dgm:t>
    </dgm:pt>
    <dgm:pt modelId="{B4636975-D3AF-4468-BE96-E25DAA965E8C}" type="parTrans" cxnId="{1D6FAD4C-E2B8-4655-81AD-B4D85DBDB020}">
      <dgm:prSet/>
      <dgm:spPr/>
      <dgm:t>
        <a:bodyPr/>
        <a:lstStyle/>
        <a:p>
          <a:endParaRPr lang="en-US"/>
        </a:p>
      </dgm:t>
    </dgm:pt>
    <dgm:pt modelId="{B1F7EF2D-6ED4-4D44-AB88-ACE3D6711D6F}" type="sibTrans" cxnId="{1D6FAD4C-E2B8-4655-81AD-B4D85DBDB020}">
      <dgm:prSet/>
      <dgm:spPr/>
      <dgm:t>
        <a:bodyPr/>
        <a:lstStyle/>
        <a:p>
          <a:endParaRPr lang="en-US"/>
        </a:p>
      </dgm:t>
    </dgm:pt>
    <dgm:pt modelId="{BB7614D0-51EC-492F-8B31-6F62518C207F}">
      <dgm:prSet/>
      <dgm:spPr/>
      <dgm:t>
        <a:bodyPr/>
        <a:lstStyle/>
        <a:p>
          <a:r>
            <a:rPr lang="tr-TR"/>
            <a:t>İçerik sistematik bir biçimde organize edilmiş mi?</a:t>
          </a:r>
          <a:endParaRPr lang="en-US"/>
        </a:p>
      </dgm:t>
    </dgm:pt>
    <dgm:pt modelId="{89B8A139-6BE7-4D21-8120-1A1DF34654E9}" type="parTrans" cxnId="{8373E5F3-1807-4C5C-BF72-321F1AE9F950}">
      <dgm:prSet/>
      <dgm:spPr/>
      <dgm:t>
        <a:bodyPr/>
        <a:lstStyle/>
        <a:p>
          <a:endParaRPr lang="en-US"/>
        </a:p>
      </dgm:t>
    </dgm:pt>
    <dgm:pt modelId="{84DD3E24-0C9A-4340-8797-93282CF73684}" type="sibTrans" cxnId="{8373E5F3-1807-4C5C-BF72-321F1AE9F950}">
      <dgm:prSet/>
      <dgm:spPr/>
      <dgm:t>
        <a:bodyPr/>
        <a:lstStyle/>
        <a:p>
          <a:endParaRPr lang="en-US"/>
        </a:p>
      </dgm:t>
    </dgm:pt>
    <dgm:pt modelId="{8D938BA1-A969-452B-8623-357C62F92FE9}">
      <dgm:prSet/>
      <dgm:spPr/>
      <dgm:t>
        <a:bodyPr/>
        <a:lstStyle/>
        <a:p>
          <a:r>
            <a:rPr lang="tr-TR"/>
            <a:t>İçerik öğrencilerin önceki öğrenmeleri le kaynaşıklık sağlıyor mu?</a:t>
          </a:r>
          <a:endParaRPr lang="en-US"/>
        </a:p>
      </dgm:t>
    </dgm:pt>
    <dgm:pt modelId="{6EA3CF90-086B-4EF1-B77C-65E4394450DA}" type="parTrans" cxnId="{7495F325-5D43-4AE0-97F5-A8449815783C}">
      <dgm:prSet/>
      <dgm:spPr/>
      <dgm:t>
        <a:bodyPr/>
        <a:lstStyle/>
        <a:p>
          <a:endParaRPr lang="en-US"/>
        </a:p>
      </dgm:t>
    </dgm:pt>
    <dgm:pt modelId="{AF7D40BF-ABEF-4E2E-AC05-8949C5B20147}" type="sibTrans" cxnId="{7495F325-5D43-4AE0-97F5-A8449815783C}">
      <dgm:prSet/>
      <dgm:spPr/>
      <dgm:t>
        <a:bodyPr/>
        <a:lstStyle/>
        <a:p>
          <a:endParaRPr lang="en-US"/>
        </a:p>
      </dgm:t>
    </dgm:pt>
    <dgm:pt modelId="{F4E10613-37D5-4436-84F9-4BB721F0DF4F}">
      <dgm:prSet/>
      <dgm:spPr/>
      <dgm:t>
        <a:bodyPr/>
        <a:lstStyle/>
        <a:p>
          <a:r>
            <a:rPr lang="tr-TR"/>
            <a:t>İçerik kapsama ilkesine uygun mu? Yani yeni bilgiler önceki öğrenilenlerle ilişkilendirilerek veriliyor mu?</a:t>
          </a:r>
          <a:endParaRPr lang="en-US"/>
        </a:p>
      </dgm:t>
    </dgm:pt>
    <dgm:pt modelId="{0C333046-6384-4CB2-9991-611B1E66F860}" type="parTrans" cxnId="{13C28EEB-320B-432D-AF46-20C53A58FFF8}">
      <dgm:prSet/>
      <dgm:spPr/>
      <dgm:t>
        <a:bodyPr/>
        <a:lstStyle/>
        <a:p>
          <a:endParaRPr lang="en-US"/>
        </a:p>
      </dgm:t>
    </dgm:pt>
    <dgm:pt modelId="{EFDC864F-44C2-436E-935C-38C069555B23}" type="sibTrans" cxnId="{13C28EEB-320B-432D-AF46-20C53A58FFF8}">
      <dgm:prSet/>
      <dgm:spPr/>
      <dgm:t>
        <a:bodyPr/>
        <a:lstStyle/>
        <a:p>
          <a:endParaRPr lang="en-US"/>
        </a:p>
      </dgm:t>
    </dgm:pt>
    <dgm:pt modelId="{01A4E7D9-F7B8-4D03-9FDE-A4F7426B5C5A}">
      <dgm:prSet/>
      <dgm:spPr/>
      <dgm:t>
        <a:bodyPr/>
        <a:lstStyle/>
        <a:p>
          <a:r>
            <a:rPr lang="tr-TR"/>
            <a:t>İçerik uygulanabilir ya da kullanılabilir mi?</a:t>
          </a:r>
          <a:endParaRPr lang="en-US"/>
        </a:p>
      </dgm:t>
    </dgm:pt>
    <dgm:pt modelId="{7B9160C6-9332-401F-A59D-8847CFAD5033}" type="parTrans" cxnId="{89565699-5DF7-4AF6-BBF2-A36E06CFD8D6}">
      <dgm:prSet/>
      <dgm:spPr/>
      <dgm:t>
        <a:bodyPr/>
        <a:lstStyle/>
        <a:p>
          <a:endParaRPr lang="en-US"/>
        </a:p>
      </dgm:t>
    </dgm:pt>
    <dgm:pt modelId="{AD250BF0-3513-488A-A8F8-6F43D5A7C4A4}" type="sibTrans" cxnId="{89565699-5DF7-4AF6-BBF2-A36E06CFD8D6}">
      <dgm:prSet/>
      <dgm:spPr/>
      <dgm:t>
        <a:bodyPr/>
        <a:lstStyle/>
        <a:p>
          <a:endParaRPr lang="en-US"/>
        </a:p>
      </dgm:t>
    </dgm:pt>
    <dgm:pt modelId="{1B87BF28-E032-49CA-8965-3CA9392FBFF1}">
      <dgm:prSet/>
      <dgm:spPr/>
      <dgm:t>
        <a:bodyPr/>
        <a:lstStyle/>
        <a:p>
          <a:r>
            <a:rPr lang="tr-TR"/>
            <a:t>Öğrencilere materyal sunuluyor mu?</a:t>
          </a:r>
          <a:endParaRPr lang="en-US"/>
        </a:p>
      </dgm:t>
    </dgm:pt>
    <dgm:pt modelId="{F313E362-F7E3-4CD4-A4B7-5D4BBB7724C1}" type="parTrans" cxnId="{FE1FEE8C-B4CF-498E-8025-953FED20DAA6}">
      <dgm:prSet/>
      <dgm:spPr/>
      <dgm:t>
        <a:bodyPr/>
        <a:lstStyle/>
        <a:p>
          <a:endParaRPr lang="en-US"/>
        </a:p>
      </dgm:t>
    </dgm:pt>
    <dgm:pt modelId="{32E42BA4-6F13-4685-AB87-DF992C9FC211}" type="sibTrans" cxnId="{FE1FEE8C-B4CF-498E-8025-953FED20DAA6}">
      <dgm:prSet/>
      <dgm:spPr/>
      <dgm:t>
        <a:bodyPr/>
        <a:lstStyle/>
        <a:p>
          <a:endParaRPr lang="en-US"/>
        </a:p>
      </dgm:t>
    </dgm:pt>
    <dgm:pt modelId="{6A9DD091-33BA-41A3-8204-CCADFA87654D}">
      <dgm:prSet/>
      <dgm:spPr/>
      <dgm:t>
        <a:bodyPr/>
        <a:lstStyle/>
        <a:p>
          <a:r>
            <a:rPr lang="tr-TR"/>
            <a:t>Konunun temel ayrıntıları etkili bir şekilde gösteriliyor mu?</a:t>
          </a:r>
          <a:endParaRPr lang="en-US"/>
        </a:p>
      </dgm:t>
    </dgm:pt>
    <dgm:pt modelId="{E70C97B8-6BB6-4087-969B-FFF22C452E17}" type="parTrans" cxnId="{CD2C9B33-BAE2-4E36-B626-5552533CBCFE}">
      <dgm:prSet/>
      <dgm:spPr/>
      <dgm:t>
        <a:bodyPr/>
        <a:lstStyle/>
        <a:p>
          <a:endParaRPr lang="en-US"/>
        </a:p>
      </dgm:t>
    </dgm:pt>
    <dgm:pt modelId="{D4156F6C-8C25-4CDF-B9E1-7C039A43EBA3}" type="sibTrans" cxnId="{CD2C9B33-BAE2-4E36-B626-5552533CBCFE}">
      <dgm:prSet/>
      <dgm:spPr/>
      <dgm:t>
        <a:bodyPr/>
        <a:lstStyle/>
        <a:p>
          <a:endParaRPr lang="en-US"/>
        </a:p>
      </dgm:t>
    </dgm:pt>
    <dgm:pt modelId="{6A37A13D-5EB5-4B38-976D-AFBD5578E0BE}">
      <dgm:prSet/>
      <dgm:spPr/>
      <dgm:t>
        <a:bodyPr/>
        <a:lstStyle/>
        <a:p>
          <a:r>
            <a:rPr lang="tr-TR"/>
            <a:t>Önemli görülen konuların tekrarı yapılıyor mu?</a:t>
          </a:r>
          <a:endParaRPr lang="en-US"/>
        </a:p>
      </dgm:t>
    </dgm:pt>
    <dgm:pt modelId="{7BBFA588-B14C-45EA-A47B-A71625B3E315}" type="parTrans" cxnId="{032241D7-4458-4882-BB34-C81B138F82C2}">
      <dgm:prSet/>
      <dgm:spPr/>
      <dgm:t>
        <a:bodyPr/>
        <a:lstStyle/>
        <a:p>
          <a:endParaRPr lang="en-US"/>
        </a:p>
      </dgm:t>
    </dgm:pt>
    <dgm:pt modelId="{33DA3F96-16CC-4A6F-BA5A-0B065FEBCAD0}" type="sibTrans" cxnId="{032241D7-4458-4882-BB34-C81B138F82C2}">
      <dgm:prSet/>
      <dgm:spPr/>
      <dgm:t>
        <a:bodyPr/>
        <a:lstStyle/>
        <a:p>
          <a:endParaRPr lang="en-US"/>
        </a:p>
      </dgm:t>
    </dgm:pt>
    <dgm:pt modelId="{CEC69803-285E-964C-A4B7-EECFE94164BA}" type="pres">
      <dgm:prSet presAssocID="{3EAD6E21-2885-4A29-B0B7-3C36F5670C64}" presName="diagram" presStyleCnt="0">
        <dgm:presLayoutVars>
          <dgm:dir/>
          <dgm:resizeHandles val="exact"/>
        </dgm:presLayoutVars>
      </dgm:prSet>
      <dgm:spPr/>
    </dgm:pt>
    <dgm:pt modelId="{93090118-E8AB-9948-92E3-763CD6301413}" type="pres">
      <dgm:prSet presAssocID="{5FB2EAD2-237D-41F5-B10D-BD9B5D644045}" presName="node" presStyleLbl="node1" presStyleIdx="0" presStyleCnt="10">
        <dgm:presLayoutVars>
          <dgm:bulletEnabled val="1"/>
        </dgm:presLayoutVars>
      </dgm:prSet>
      <dgm:spPr/>
    </dgm:pt>
    <dgm:pt modelId="{24950C7F-E4B9-4C46-BB1A-594FB1CD7AE2}" type="pres">
      <dgm:prSet presAssocID="{0A815910-F5EF-488E-803B-C482C1C153D6}" presName="sibTrans" presStyleCnt="0"/>
      <dgm:spPr/>
    </dgm:pt>
    <dgm:pt modelId="{455060DD-B125-2741-BDDF-DDBF21F48121}" type="pres">
      <dgm:prSet presAssocID="{AFC88133-D879-4EE7-8669-37E59CD0BFFE}" presName="node" presStyleLbl="node1" presStyleIdx="1" presStyleCnt="10">
        <dgm:presLayoutVars>
          <dgm:bulletEnabled val="1"/>
        </dgm:presLayoutVars>
      </dgm:prSet>
      <dgm:spPr/>
    </dgm:pt>
    <dgm:pt modelId="{D7CACC97-F3EE-C443-AACF-DFD720B71D6C}" type="pres">
      <dgm:prSet presAssocID="{6F41A8B6-4ED6-4210-9FA8-AAF00A9EEB50}" presName="sibTrans" presStyleCnt="0"/>
      <dgm:spPr/>
    </dgm:pt>
    <dgm:pt modelId="{5C97F5E2-F9CA-2B42-A504-C4FBD5D51094}" type="pres">
      <dgm:prSet presAssocID="{D065B6CB-41C2-4A57-844C-6CC02F639D3F}" presName="node" presStyleLbl="node1" presStyleIdx="2" presStyleCnt="10">
        <dgm:presLayoutVars>
          <dgm:bulletEnabled val="1"/>
        </dgm:presLayoutVars>
      </dgm:prSet>
      <dgm:spPr/>
    </dgm:pt>
    <dgm:pt modelId="{B427F22C-BCB1-5847-B503-4776A8941507}" type="pres">
      <dgm:prSet presAssocID="{B1F7EF2D-6ED4-4D44-AB88-ACE3D6711D6F}" presName="sibTrans" presStyleCnt="0"/>
      <dgm:spPr/>
    </dgm:pt>
    <dgm:pt modelId="{E684DDAA-9D03-474C-ABD6-B076DC41E240}" type="pres">
      <dgm:prSet presAssocID="{BB7614D0-51EC-492F-8B31-6F62518C207F}" presName="node" presStyleLbl="node1" presStyleIdx="3" presStyleCnt="10">
        <dgm:presLayoutVars>
          <dgm:bulletEnabled val="1"/>
        </dgm:presLayoutVars>
      </dgm:prSet>
      <dgm:spPr/>
    </dgm:pt>
    <dgm:pt modelId="{2D3ED047-9AD6-3E47-88DD-CFFDD859B721}" type="pres">
      <dgm:prSet presAssocID="{84DD3E24-0C9A-4340-8797-93282CF73684}" presName="sibTrans" presStyleCnt="0"/>
      <dgm:spPr/>
    </dgm:pt>
    <dgm:pt modelId="{33345756-81CA-834B-B054-E5779A06EFA1}" type="pres">
      <dgm:prSet presAssocID="{8D938BA1-A969-452B-8623-357C62F92FE9}" presName="node" presStyleLbl="node1" presStyleIdx="4" presStyleCnt="10">
        <dgm:presLayoutVars>
          <dgm:bulletEnabled val="1"/>
        </dgm:presLayoutVars>
      </dgm:prSet>
      <dgm:spPr/>
    </dgm:pt>
    <dgm:pt modelId="{89E751CF-364D-494F-9633-12FD210F6139}" type="pres">
      <dgm:prSet presAssocID="{AF7D40BF-ABEF-4E2E-AC05-8949C5B20147}" presName="sibTrans" presStyleCnt="0"/>
      <dgm:spPr/>
    </dgm:pt>
    <dgm:pt modelId="{1F59173D-76C1-0744-B047-7147E1AF85F3}" type="pres">
      <dgm:prSet presAssocID="{F4E10613-37D5-4436-84F9-4BB721F0DF4F}" presName="node" presStyleLbl="node1" presStyleIdx="5" presStyleCnt="10">
        <dgm:presLayoutVars>
          <dgm:bulletEnabled val="1"/>
        </dgm:presLayoutVars>
      </dgm:prSet>
      <dgm:spPr/>
    </dgm:pt>
    <dgm:pt modelId="{3D598131-355A-A64F-AE54-57F7B0318184}" type="pres">
      <dgm:prSet presAssocID="{EFDC864F-44C2-436E-935C-38C069555B23}" presName="sibTrans" presStyleCnt="0"/>
      <dgm:spPr/>
    </dgm:pt>
    <dgm:pt modelId="{B1041CE4-0AE2-E441-B0EA-91DEC6397011}" type="pres">
      <dgm:prSet presAssocID="{01A4E7D9-F7B8-4D03-9FDE-A4F7426B5C5A}" presName="node" presStyleLbl="node1" presStyleIdx="6" presStyleCnt="10">
        <dgm:presLayoutVars>
          <dgm:bulletEnabled val="1"/>
        </dgm:presLayoutVars>
      </dgm:prSet>
      <dgm:spPr/>
    </dgm:pt>
    <dgm:pt modelId="{22A7B236-6F11-7A4A-8D4A-DD7D86D0261C}" type="pres">
      <dgm:prSet presAssocID="{AD250BF0-3513-488A-A8F8-6F43D5A7C4A4}" presName="sibTrans" presStyleCnt="0"/>
      <dgm:spPr/>
    </dgm:pt>
    <dgm:pt modelId="{F6A96AAA-9A67-DD48-A197-951992047EBE}" type="pres">
      <dgm:prSet presAssocID="{1B87BF28-E032-49CA-8965-3CA9392FBFF1}" presName="node" presStyleLbl="node1" presStyleIdx="7" presStyleCnt="10">
        <dgm:presLayoutVars>
          <dgm:bulletEnabled val="1"/>
        </dgm:presLayoutVars>
      </dgm:prSet>
      <dgm:spPr/>
    </dgm:pt>
    <dgm:pt modelId="{990D9591-9475-3B43-B533-26631EA22B15}" type="pres">
      <dgm:prSet presAssocID="{32E42BA4-6F13-4685-AB87-DF992C9FC211}" presName="sibTrans" presStyleCnt="0"/>
      <dgm:spPr/>
    </dgm:pt>
    <dgm:pt modelId="{CB30C023-62F5-2647-AFE5-16FA63999C2C}" type="pres">
      <dgm:prSet presAssocID="{6A9DD091-33BA-41A3-8204-CCADFA87654D}" presName="node" presStyleLbl="node1" presStyleIdx="8" presStyleCnt="10">
        <dgm:presLayoutVars>
          <dgm:bulletEnabled val="1"/>
        </dgm:presLayoutVars>
      </dgm:prSet>
      <dgm:spPr/>
    </dgm:pt>
    <dgm:pt modelId="{E2A29C1B-CC36-744D-A85A-52EB36D666E2}" type="pres">
      <dgm:prSet presAssocID="{D4156F6C-8C25-4CDF-B9E1-7C039A43EBA3}" presName="sibTrans" presStyleCnt="0"/>
      <dgm:spPr/>
    </dgm:pt>
    <dgm:pt modelId="{CA3F885D-6675-3E41-B90C-473DA36BF050}" type="pres">
      <dgm:prSet presAssocID="{6A37A13D-5EB5-4B38-976D-AFBD5578E0BE}" presName="node" presStyleLbl="node1" presStyleIdx="9" presStyleCnt="10">
        <dgm:presLayoutVars>
          <dgm:bulletEnabled val="1"/>
        </dgm:presLayoutVars>
      </dgm:prSet>
      <dgm:spPr/>
    </dgm:pt>
  </dgm:ptLst>
  <dgm:cxnLst>
    <dgm:cxn modelId="{9137E618-0D8D-5B4D-8DB8-E836DC4E7F63}" type="presOf" srcId="{01A4E7D9-F7B8-4D03-9FDE-A4F7426B5C5A}" destId="{B1041CE4-0AE2-E441-B0EA-91DEC6397011}" srcOrd="0" destOrd="0" presId="urn:microsoft.com/office/officeart/2005/8/layout/default"/>
    <dgm:cxn modelId="{55AC5E20-0E4E-F747-B4A5-83137224B6E8}" type="presOf" srcId="{5FB2EAD2-237D-41F5-B10D-BD9B5D644045}" destId="{93090118-E8AB-9948-92E3-763CD6301413}" srcOrd="0" destOrd="0" presId="urn:microsoft.com/office/officeart/2005/8/layout/default"/>
    <dgm:cxn modelId="{7495F325-5D43-4AE0-97F5-A8449815783C}" srcId="{3EAD6E21-2885-4A29-B0B7-3C36F5670C64}" destId="{8D938BA1-A969-452B-8623-357C62F92FE9}" srcOrd="4" destOrd="0" parTransId="{6EA3CF90-086B-4EF1-B77C-65E4394450DA}" sibTransId="{AF7D40BF-ABEF-4E2E-AC05-8949C5B20147}"/>
    <dgm:cxn modelId="{7F76AA31-FAC5-4147-94C9-9666D767B758}" type="presOf" srcId="{F4E10613-37D5-4436-84F9-4BB721F0DF4F}" destId="{1F59173D-76C1-0744-B047-7147E1AF85F3}" srcOrd="0" destOrd="0" presId="urn:microsoft.com/office/officeart/2005/8/layout/default"/>
    <dgm:cxn modelId="{CD2C9B33-BAE2-4E36-B626-5552533CBCFE}" srcId="{3EAD6E21-2885-4A29-B0B7-3C36F5670C64}" destId="{6A9DD091-33BA-41A3-8204-CCADFA87654D}" srcOrd="8" destOrd="0" parTransId="{E70C97B8-6BB6-4087-969B-FFF22C452E17}" sibTransId="{D4156F6C-8C25-4CDF-B9E1-7C039A43EBA3}"/>
    <dgm:cxn modelId="{1D6FAD4C-E2B8-4655-81AD-B4D85DBDB020}" srcId="{3EAD6E21-2885-4A29-B0B7-3C36F5670C64}" destId="{D065B6CB-41C2-4A57-844C-6CC02F639D3F}" srcOrd="2" destOrd="0" parTransId="{B4636975-D3AF-4468-BE96-E25DAA965E8C}" sibTransId="{B1F7EF2D-6ED4-4D44-AB88-ACE3D6711D6F}"/>
    <dgm:cxn modelId="{1654CF5F-1EA7-0E48-8E81-91551C0971BC}" type="presOf" srcId="{3EAD6E21-2885-4A29-B0B7-3C36F5670C64}" destId="{CEC69803-285E-964C-A4B7-EECFE94164BA}" srcOrd="0" destOrd="0" presId="urn:microsoft.com/office/officeart/2005/8/layout/default"/>
    <dgm:cxn modelId="{3337C963-6859-B342-AFB2-B51C949927B5}" type="presOf" srcId="{AFC88133-D879-4EE7-8669-37E59CD0BFFE}" destId="{455060DD-B125-2741-BDDF-DDBF21F48121}" srcOrd="0" destOrd="0" presId="urn:microsoft.com/office/officeart/2005/8/layout/default"/>
    <dgm:cxn modelId="{49D56664-8BA5-2E44-8A24-60CC22E37F50}" type="presOf" srcId="{8D938BA1-A969-452B-8623-357C62F92FE9}" destId="{33345756-81CA-834B-B054-E5779A06EFA1}" srcOrd="0" destOrd="0" presId="urn:microsoft.com/office/officeart/2005/8/layout/default"/>
    <dgm:cxn modelId="{30D6C176-E916-4EFA-B1C5-D978CF9B5302}" srcId="{3EAD6E21-2885-4A29-B0B7-3C36F5670C64}" destId="{5FB2EAD2-237D-41F5-B10D-BD9B5D644045}" srcOrd="0" destOrd="0" parTransId="{3090DF7B-C285-4147-938A-DAE57A4D23A4}" sibTransId="{0A815910-F5EF-488E-803B-C482C1C153D6}"/>
    <dgm:cxn modelId="{40B89F7E-D92C-4ED8-B804-08201CFCFC2E}" srcId="{3EAD6E21-2885-4A29-B0B7-3C36F5670C64}" destId="{AFC88133-D879-4EE7-8669-37E59CD0BFFE}" srcOrd="1" destOrd="0" parTransId="{17D4162B-8D78-4502-BC2C-15B08F0B3FB7}" sibTransId="{6F41A8B6-4ED6-4210-9FA8-AAF00A9EEB50}"/>
    <dgm:cxn modelId="{C8F0AF84-1792-A34A-9435-353B51235790}" type="presOf" srcId="{1B87BF28-E032-49CA-8965-3CA9392FBFF1}" destId="{F6A96AAA-9A67-DD48-A197-951992047EBE}" srcOrd="0" destOrd="0" presId="urn:microsoft.com/office/officeart/2005/8/layout/default"/>
    <dgm:cxn modelId="{FE1FEE8C-B4CF-498E-8025-953FED20DAA6}" srcId="{3EAD6E21-2885-4A29-B0B7-3C36F5670C64}" destId="{1B87BF28-E032-49CA-8965-3CA9392FBFF1}" srcOrd="7" destOrd="0" parTransId="{F313E362-F7E3-4CD4-A4B7-5D4BBB7724C1}" sibTransId="{32E42BA4-6F13-4685-AB87-DF992C9FC211}"/>
    <dgm:cxn modelId="{89565699-5DF7-4AF6-BBF2-A36E06CFD8D6}" srcId="{3EAD6E21-2885-4A29-B0B7-3C36F5670C64}" destId="{01A4E7D9-F7B8-4D03-9FDE-A4F7426B5C5A}" srcOrd="6" destOrd="0" parTransId="{7B9160C6-9332-401F-A59D-8847CFAD5033}" sibTransId="{AD250BF0-3513-488A-A8F8-6F43D5A7C4A4}"/>
    <dgm:cxn modelId="{FBFC6FAE-D711-3F49-B5B8-CE40E6FD0D12}" type="presOf" srcId="{D065B6CB-41C2-4A57-844C-6CC02F639D3F}" destId="{5C97F5E2-F9CA-2B42-A504-C4FBD5D51094}" srcOrd="0" destOrd="0" presId="urn:microsoft.com/office/officeart/2005/8/layout/default"/>
    <dgm:cxn modelId="{638A8BC3-0814-084F-A7CC-C269291CB852}" type="presOf" srcId="{6A9DD091-33BA-41A3-8204-CCADFA87654D}" destId="{CB30C023-62F5-2647-AFE5-16FA63999C2C}" srcOrd="0" destOrd="0" presId="urn:microsoft.com/office/officeart/2005/8/layout/default"/>
    <dgm:cxn modelId="{032241D7-4458-4882-BB34-C81B138F82C2}" srcId="{3EAD6E21-2885-4A29-B0B7-3C36F5670C64}" destId="{6A37A13D-5EB5-4B38-976D-AFBD5578E0BE}" srcOrd="9" destOrd="0" parTransId="{7BBFA588-B14C-45EA-A47B-A71625B3E315}" sibTransId="{33DA3F96-16CC-4A6F-BA5A-0B065FEBCAD0}"/>
    <dgm:cxn modelId="{13C28EEB-320B-432D-AF46-20C53A58FFF8}" srcId="{3EAD6E21-2885-4A29-B0B7-3C36F5670C64}" destId="{F4E10613-37D5-4436-84F9-4BB721F0DF4F}" srcOrd="5" destOrd="0" parTransId="{0C333046-6384-4CB2-9991-611B1E66F860}" sibTransId="{EFDC864F-44C2-436E-935C-38C069555B23}"/>
    <dgm:cxn modelId="{8373E5F3-1807-4C5C-BF72-321F1AE9F950}" srcId="{3EAD6E21-2885-4A29-B0B7-3C36F5670C64}" destId="{BB7614D0-51EC-492F-8B31-6F62518C207F}" srcOrd="3" destOrd="0" parTransId="{89B8A139-6BE7-4D21-8120-1A1DF34654E9}" sibTransId="{84DD3E24-0C9A-4340-8797-93282CF73684}"/>
    <dgm:cxn modelId="{020025F7-71D0-5048-9309-A7E79B44FB88}" type="presOf" srcId="{BB7614D0-51EC-492F-8B31-6F62518C207F}" destId="{E684DDAA-9D03-474C-ABD6-B076DC41E240}" srcOrd="0" destOrd="0" presId="urn:microsoft.com/office/officeart/2005/8/layout/default"/>
    <dgm:cxn modelId="{2AD9CAFF-13C2-9746-AC15-BA3B238688FC}" type="presOf" srcId="{6A37A13D-5EB5-4B38-976D-AFBD5578E0BE}" destId="{CA3F885D-6675-3E41-B90C-473DA36BF050}" srcOrd="0" destOrd="0" presId="urn:microsoft.com/office/officeart/2005/8/layout/default"/>
    <dgm:cxn modelId="{988DF1FB-3482-E14C-A0E0-3E8AC7FF3BC3}" type="presParOf" srcId="{CEC69803-285E-964C-A4B7-EECFE94164BA}" destId="{93090118-E8AB-9948-92E3-763CD6301413}" srcOrd="0" destOrd="0" presId="urn:microsoft.com/office/officeart/2005/8/layout/default"/>
    <dgm:cxn modelId="{BFA3ACAF-7258-2E46-B335-85739E2A5D9D}" type="presParOf" srcId="{CEC69803-285E-964C-A4B7-EECFE94164BA}" destId="{24950C7F-E4B9-4C46-BB1A-594FB1CD7AE2}" srcOrd="1" destOrd="0" presId="urn:microsoft.com/office/officeart/2005/8/layout/default"/>
    <dgm:cxn modelId="{E0E43730-05E9-CB4E-AC25-365337EDEC07}" type="presParOf" srcId="{CEC69803-285E-964C-A4B7-EECFE94164BA}" destId="{455060DD-B125-2741-BDDF-DDBF21F48121}" srcOrd="2" destOrd="0" presId="urn:microsoft.com/office/officeart/2005/8/layout/default"/>
    <dgm:cxn modelId="{046AB0CF-A313-0D41-B5EA-06FFCB8545FC}" type="presParOf" srcId="{CEC69803-285E-964C-A4B7-EECFE94164BA}" destId="{D7CACC97-F3EE-C443-AACF-DFD720B71D6C}" srcOrd="3" destOrd="0" presId="urn:microsoft.com/office/officeart/2005/8/layout/default"/>
    <dgm:cxn modelId="{CA8B765B-B186-8541-A511-2052B4331574}" type="presParOf" srcId="{CEC69803-285E-964C-A4B7-EECFE94164BA}" destId="{5C97F5E2-F9CA-2B42-A504-C4FBD5D51094}" srcOrd="4" destOrd="0" presId="urn:microsoft.com/office/officeart/2005/8/layout/default"/>
    <dgm:cxn modelId="{1DF52F25-DF5C-7243-97F4-4DAD9BD2216C}" type="presParOf" srcId="{CEC69803-285E-964C-A4B7-EECFE94164BA}" destId="{B427F22C-BCB1-5847-B503-4776A8941507}" srcOrd="5" destOrd="0" presId="urn:microsoft.com/office/officeart/2005/8/layout/default"/>
    <dgm:cxn modelId="{6D351AF2-021E-824F-A934-491331803636}" type="presParOf" srcId="{CEC69803-285E-964C-A4B7-EECFE94164BA}" destId="{E684DDAA-9D03-474C-ABD6-B076DC41E240}" srcOrd="6" destOrd="0" presId="urn:microsoft.com/office/officeart/2005/8/layout/default"/>
    <dgm:cxn modelId="{9C37B683-06CC-D748-BD3A-1B3F45AAB9B9}" type="presParOf" srcId="{CEC69803-285E-964C-A4B7-EECFE94164BA}" destId="{2D3ED047-9AD6-3E47-88DD-CFFDD859B721}" srcOrd="7" destOrd="0" presId="urn:microsoft.com/office/officeart/2005/8/layout/default"/>
    <dgm:cxn modelId="{0AF97E36-6F8D-A048-9A5A-67F95A815F2C}" type="presParOf" srcId="{CEC69803-285E-964C-A4B7-EECFE94164BA}" destId="{33345756-81CA-834B-B054-E5779A06EFA1}" srcOrd="8" destOrd="0" presId="urn:microsoft.com/office/officeart/2005/8/layout/default"/>
    <dgm:cxn modelId="{D80F27AD-5DFE-0C4E-9941-B90C79565B15}" type="presParOf" srcId="{CEC69803-285E-964C-A4B7-EECFE94164BA}" destId="{89E751CF-364D-494F-9633-12FD210F6139}" srcOrd="9" destOrd="0" presId="urn:microsoft.com/office/officeart/2005/8/layout/default"/>
    <dgm:cxn modelId="{0F9A3CB8-A30C-B549-9C5A-0B2671E325E3}" type="presParOf" srcId="{CEC69803-285E-964C-A4B7-EECFE94164BA}" destId="{1F59173D-76C1-0744-B047-7147E1AF85F3}" srcOrd="10" destOrd="0" presId="urn:microsoft.com/office/officeart/2005/8/layout/default"/>
    <dgm:cxn modelId="{E8DE306A-5111-1E4C-AC38-E427C8FE85F1}" type="presParOf" srcId="{CEC69803-285E-964C-A4B7-EECFE94164BA}" destId="{3D598131-355A-A64F-AE54-57F7B0318184}" srcOrd="11" destOrd="0" presId="urn:microsoft.com/office/officeart/2005/8/layout/default"/>
    <dgm:cxn modelId="{668FF21B-F0CF-5C47-8A48-FAC62D4E5544}" type="presParOf" srcId="{CEC69803-285E-964C-A4B7-EECFE94164BA}" destId="{B1041CE4-0AE2-E441-B0EA-91DEC6397011}" srcOrd="12" destOrd="0" presId="urn:microsoft.com/office/officeart/2005/8/layout/default"/>
    <dgm:cxn modelId="{F20C97F3-DCB8-6746-B0C4-FDDB9AA05850}" type="presParOf" srcId="{CEC69803-285E-964C-A4B7-EECFE94164BA}" destId="{22A7B236-6F11-7A4A-8D4A-DD7D86D0261C}" srcOrd="13" destOrd="0" presId="urn:microsoft.com/office/officeart/2005/8/layout/default"/>
    <dgm:cxn modelId="{D71472BB-84A3-DD48-A5D9-F5F340161891}" type="presParOf" srcId="{CEC69803-285E-964C-A4B7-EECFE94164BA}" destId="{F6A96AAA-9A67-DD48-A197-951992047EBE}" srcOrd="14" destOrd="0" presId="urn:microsoft.com/office/officeart/2005/8/layout/default"/>
    <dgm:cxn modelId="{69BBE47E-96ED-9040-B9F4-BEF6C80A5F7B}" type="presParOf" srcId="{CEC69803-285E-964C-A4B7-EECFE94164BA}" destId="{990D9591-9475-3B43-B533-26631EA22B15}" srcOrd="15" destOrd="0" presId="urn:microsoft.com/office/officeart/2005/8/layout/default"/>
    <dgm:cxn modelId="{880A08C2-DFCE-624E-8A5D-368F17C71019}" type="presParOf" srcId="{CEC69803-285E-964C-A4B7-EECFE94164BA}" destId="{CB30C023-62F5-2647-AFE5-16FA63999C2C}" srcOrd="16" destOrd="0" presId="urn:microsoft.com/office/officeart/2005/8/layout/default"/>
    <dgm:cxn modelId="{8599C791-2E76-4C42-AE2A-A6097F037487}" type="presParOf" srcId="{CEC69803-285E-964C-A4B7-EECFE94164BA}" destId="{E2A29C1B-CC36-744D-A85A-52EB36D666E2}" srcOrd="17" destOrd="0" presId="urn:microsoft.com/office/officeart/2005/8/layout/default"/>
    <dgm:cxn modelId="{7E86BB02-B8A1-574F-AF8E-1FBFF87F661B}" type="presParOf" srcId="{CEC69803-285E-964C-A4B7-EECFE94164BA}" destId="{CA3F885D-6675-3E41-B90C-473DA36BF050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DDA949-AC9C-4F45-AAE3-1FFD4BC05CC0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tr-TR"/>
        </a:p>
      </dgm:t>
    </dgm:pt>
    <dgm:pt modelId="{1431010C-0022-814F-814C-D27883701AAE}">
      <dgm:prSet/>
      <dgm:spPr/>
      <dgm:t>
        <a:bodyPr/>
        <a:lstStyle/>
        <a:p>
          <a:r>
            <a:rPr lang="tr-TR" dirty="0"/>
            <a:t>İÇERİK DÜZENLEME İLKELERİ</a:t>
          </a:r>
        </a:p>
      </dgm:t>
    </dgm:pt>
    <dgm:pt modelId="{03B7745F-29A1-0D42-9C11-961AAEA0DAEF}" type="parTrans" cxnId="{2EED8EE1-0071-4E47-A445-8A5B5E7F2F7E}">
      <dgm:prSet/>
      <dgm:spPr/>
      <dgm:t>
        <a:bodyPr/>
        <a:lstStyle/>
        <a:p>
          <a:endParaRPr lang="tr-TR"/>
        </a:p>
      </dgm:t>
    </dgm:pt>
    <dgm:pt modelId="{C90CEF6D-CA6D-BA44-94EB-2512BB99A055}" type="sibTrans" cxnId="{2EED8EE1-0071-4E47-A445-8A5B5E7F2F7E}">
      <dgm:prSet/>
      <dgm:spPr/>
      <dgm:t>
        <a:bodyPr/>
        <a:lstStyle/>
        <a:p>
          <a:endParaRPr lang="tr-TR"/>
        </a:p>
      </dgm:t>
    </dgm:pt>
    <dgm:pt modelId="{2D730A1B-696D-D645-A164-F77B42134B13}">
      <dgm:prSet/>
      <dgm:spPr/>
      <dgm:t>
        <a:bodyPr/>
        <a:lstStyle/>
        <a:p>
          <a:r>
            <a:rPr lang="tr-TR"/>
            <a:t>İÇERİK DÜZENLEME YAKLAŞIMLARI</a:t>
          </a:r>
        </a:p>
      </dgm:t>
    </dgm:pt>
    <dgm:pt modelId="{E672C2DF-478A-BE48-8474-48C71EA7E2B6}" type="parTrans" cxnId="{442B5224-5FA0-A543-83AD-8E7DB13EBBB2}">
      <dgm:prSet/>
      <dgm:spPr/>
      <dgm:t>
        <a:bodyPr/>
        <a:lstStyle/>
        <a:p>
          <a:endParaRPr lang="tr-TR"/>
        </a:p>
      </dgm:t>
    </dgm:pt>
    <dgm:pt modelId="{1CAF330E-2B58-144E-A2FF-4E2EE3D9D852}" type="sibTrans" cxnId="{442B5224-5FA0-A543-83AD-8E7DB13EBBB2}">
      <dgm:prSet/>
      <dgm:spPr/>
      <dgm:t>
        <a:bodyPr/>
        <a:lstStyle/>
        <a:p>
          <a:endParaRPr lang="tr-TR"/>
        </a:p>
      </dgm:t>
    </dgm:pt>
    <dgm:pt modelId="{09E31FCF-E7CA-3A48-B3A9-4258CBFEC8B5}" type="pres">
      <dgm:prSet presAssocID="{C6DDA949-AC9C-4F45-AAE3-1FFD4BC05CC0}" presName="linear" presStyleCnt="0">
        <dgm:presLayoutVars>
          <dgm:animLvl val="lvl"/>
          <dgm:resizeHandles val="exact"/>
        </dgm:presLayoutVars>
      </dgm:prSet>
      <dgm:spPr/>
    </dgm:pt>
    <dgm:pt modelId="{0A9E53C8-C965-1D40-90B4-F48CE29C1475}" type="pres">
      <dgm:prSet presAssocID="{1431010C-0022-814F-814C-D27883701AA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F94988C-46A8-8D4A-B5EC-841D46CFDE1E}" type="pres">
      <dgm:prSet presAssocID="{C90CEF6D-CA6D-BA44-94EB-2512BB99A055}" presName="spacer" presStyleCnt="0"/>
      <dgm:spPr/>
    </dgm:pt>
    <dgm:pt modelId="{C2DAEA6B-E101-DC4C-9A29-1302FBCA44EC}" type="pres">
      <dgm:prSet presAssocID="{2D730A1B-696D-D645-A164-F77B42134B1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42B5224-5FA0-A543-83AD-8E7DB13EBBB2}" srcId="{C6DDA949-AC9C-4F45-AAE3-1FFD4BC05CC0}" destId="{2D730A1B-696D-D645-A164-F77B42134B13}" srcOrd="1" destOrd="0" parTransId="{E672C2DF-478A-BE48-8474-48C71EA7E2B6}" sibTransId="{1CAF330E-2B58-144E-A2FF-4E2EE3D9D852}"/>
    <dgm:cxn modelId="{8C1C0C26-D2EA-D144-B223-CE63962BC529}" type="presOf" srcId="{1431010C-0022-814F-814C-D27883701AAE}" destId="{0A9E53C8-C965-1D40-90B4-F48CE29C1475}" srcOrd="0" destOrd="0" presId="urn:microsoft.com/office/officeart/2005/8/layout/vList2"/>
    <dgm:cxn modelId="{1FCA6651-725A-F34F-A367-85B3C7D5C393}" type="presOf" srcId="{C6DDA949-AC9C-4F45-AAE3-1FFD4BC05CC0}" destId="{09E31FCF-E7CA-3A48-B3A9-4258CBFEC8B5}" srcOrd="0" destOrd="0" presId="urn:microsoft.com/office/officeart/2005/8/layout/vList2"/>
    <dgm:cxn modelId="{E0877F6A-8EC4-E142-9245-4D44D4FA154F}" type="presOf" srcId="{2D730A1B-696D-D645-A164-F77B42134B13}" destId="{C2DAEA6B-E101-DC4C-9A29-1302FBCA44EC}" srcOrd="0" destOrd="0" presId="urn:microsoft.com/office/officeart/2005/8/layout/vList2"/>
    <dgm:cxn modelId="{2EED8EE1-0071-4E47-A445-8A5B5E7F2F7E}" srcId="{C6DDA949-AC9C-4F45-AAE3-1FFD4BC05CC0}" destId="{1431010C-0022-814F-814C-D27883701AAE}" srcOrd="0" destOrd="0" parTransId="{03B7745F-29A1-0D42-9C11-961AAEA0DAEF}" sibTransId="{C90CEF6D-CA6D-BA44-94EB-2512BB99A055}"/>
    <dgm:cxn modelId="{A88502F9-2715-4E45-B418-F057D0A86CB6}" type="presParOf" srcId="{09E31FCF-E7CA-3A48-B3A9-4258CBFEC8B5}" destId="{0A9E53C8-C965-1D40-90B4-F48CE29C1475}" srcOrd="0" destOrd="0" presId="urn:microsoft.com/office/officeart/2005/8/layout/vList2"/>
    <dgm:cxn modelId="{DF72DFDF-85B1-1E42-AEC6-2FD91F076138}" type="presParOf" srcId="{09E31FCF-E7CA-3A48-B3A9-4258CBFEC8B5}" destId="{6F94988C-46A8-8D4A-B5EC-841D46CFDE1E}" srcOrd="1" destOrd="0" presId="urn:microsoft.com/office/officeart/2005/8/layout/vList2"/>
    <dgm:cxn modelId="{09B9A3C2-3FF6-1147-9776-DEF703BE8F43}" type="presParOf" srcId="{09E31FCF-E7CA-3A48-B3A9-4258CBFEC8B5}" destId="{C2DAEA6B-E101-DC4C-9A29-1302FBCA44E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533FD7-93D0-6949-B711-59496FE7270B}" type="doc">
      <dgm:prSet loTypeId="urn:microsoft.com/office/officeart/2005/8/layout/default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tr-TR"/>
        </a:p>
      </dgm:t>
    </dgm:pt>
    <dgm:pt modelId="{47F6EBC9-0D2E-9E4B-9412-41CA2D35C3CB}">
      <dgm:prSet/>
      <dgm:spPr/>
      <dgm:t>
        <a:bodyPr/>
        <a:lstStyle/>
        <a:p>
          <a:r>
            <a:rPr lang="tr-TR"/>
            <a:t>HEDEFLE TUTARLI OLMA</a:t>
          </a:r>
        </a:p>
      </dgm:t>
    </dgm:pt>
    <dgm:pt modelId="{C8B5D562-80DA-3C47-98F6-53D8035C3E2C}" type="parTrans" cxnId="{D2D32B9A-87FC-0E4E-862E-2840A964AEB7}">
      <dgm:prSet/>
      <dgm:spPr/>
      <dgm:t>
        <a:bodyPr/>
        <a:lstStyle/>
        <a:p>
          <a:endParaRPr lang="tr-TR"/>
        </a:p>
      </dgm:t>
    </dgm:pt>
    <dgm:pt modelId="{82E9028E-A807-BF41-8B02-6EA9F503820E}" type="sibTrans" cxnId="{D2D32B9A-87FC-0E4E-862E-2840A964AEB7}">
      <dgm:prSet/>
      <dgm:spPr/>
      <dgm:t>
        <a:bodyPr/>
        <a:lstStyle/>
        <a:p>
          <a:endParaRPr lang="tr-TR"/>
        </a:p>
      </dgm:t>
    </dgm:pt>
    <dgm:pt modelId="{407E3B6F-28C1-934D-A10E-205B1ED2D805}">
      <dgm:prSet/>
      <dgm:spPr/>
      <dgm:t>
        <a:bodyPr/>
        <a:lstStyle/>
        <a:p>
          <a:r>
            <a:rPr lang="tr-TR"/>
            <a:t>İÇERİĞİN BİRBİRİYLE TUTARLI OLMASI</a:t>
          </a:r>
        </a:p>
      </dgm:t>
    </dgm:pt>
    <dgm:pt modelId="{1162358E-18BC-AB4D-B028-7C861F0F23CC}" type="parTrans" cxnId="{8E463025-C120-AF40-9724-6D4A02083192}">
      <dgm:prSet/>
      <dgm:spPr/>
      <dgm:t>
        <a:bodyPr/>
        <a:lstStyle/>
        <a:p>
          <a:endParaRPr lang="tr-TR"/>
        </a:p>
      </dgm:t>
    </dgm:pt>
    <dgm:pt modelId="{3065E00F-749F-3C42-80EB-6ACC8148027D}" type="sibTrans" cxnId="{8E463025-C120-AF40-9724-6D4A02083192}">
      <dgm:prSet/>
      <dgm:spPr/>
      <dgm:t>
        <a:bodyPr/>
        <a:lstStyle/>
        <a:p>
          <a:endParaRPr lang="tr-TR"/>
        </a:p>
      </dgm:t>
    </dgm:pt>
    <dgm:pt modelId="{BBF0F49F-0E9A-6444-B446-854300BF9903}">
      <dgm:prSet/>
      <dgm:spPr/>
      <dgm:t>
        <a:bodyPr/>
        <a:lstStyle/>
        <a:p>
          <a:r>
            <a:rPr lang="tr-TR"/>
            <a:t>ÖĞRENCİ SEVİYESİNE UYGUN OLMALI</a:t>
          </a:r>
        </a:p>
      </dgm:t>
    </dgm:pt>
    <dgm:pt modelId="{9C090997-58DD-0D4C-B301-469C6DD1DEA6}" type="parTrans" cxnId="{D2693DDC-8F09-CD4C-8CB1-B23D30631D15}">
      <dgm:prSet/>
      <dgm:spPr/>
      <dgm:t>
        <a:bodyPr/>
        <a:lstStyle/>
        <a:p>
          <a:endParaRPr lang="tr-TR"/>
        </a:p>
      </dgm:t>
    </dgm:pt>
    <dgm:pt modelId="{002F0316-BBA7-3A40-AA54-44D99ECDA604}" type="sibTrans" cxnId="{D2693DDC-8F09-CD4C-8CB1-B23D30631D15}">
      <dgm:prSet/>
      <dgm:spPr/>
      <dgm:t>
        <a:bodyPr/>
        <a:lstStyle/>
        <a:p>
          <a:endParaRPr lang="tr-TR"/>
        </a:p>
      </dgm:t>
    </dgm:pt>
    <dgm:pt modelId="{D586E008-DD56-4043-9D04-2B9CA2B0EB91}">
      <dgm:prSet/>
      <dgm:spPr/>
      <dgm:t>
        <a:bodyPr/>
        <a:lstStyle/>
        <a:p>
          <a:r>
            <a:rPr lang="tr-TR"/>
            <a:t>SİSTEMATİK OLARAK SIRALANMASI </a:t>
          </a:r>
        </a:p>
      </dgm:t>
    </dgm:pt>
    <dgm:pt modelId="{429374A3-5B56-2946-95E2-0EFD00A87FE3}" type="parTrans" cxnId="{97C6A6F8-207F-E14D-B817-903BA7D3FF58}">
      <dgm:prSet/>
      <dgm:spPr/>
      <dgm:t>
        <a:bodyPr/>
        <a:lstStyle/>
        <a:p>
          <a:endParaRPr lang="tr-TR"/>
        </a:p>
      </dgm:t>
    </dgm:pt>
    <dgm:pt modelId="{10452136-A082-A44E-A950-47F89ACB76EE}" type="sibTrans" cxnId="{97C6A6F8-207F-E14D-B817-903BA7D3FF58}">
      <dgm:prSet/>
      <dgm:spPr/>
      <dgm:t>
        <a:bodyPr/>
        <a:lstStyle/>
        <a:p>
          <a:endParaRPr lang="tr-TR"/>
        </a:p>
      </dgm:t>
    </dgm:pt>
    <dgm:pt modelId="{29382563-1F48-D844-A579-FABE6DC8D589}">
      <dgm:prSet/>
      <dgm:spPr/>
      <dgm:t>
        <a:bodyPr/>
        <a:lstStyle/>
        <a:p>
          <a:r>
            <a:rPr lang="tr-TR"/>
            <a:t>ANLAMLILIK</a:t>
          </a:r>
        </a:p>
      </dgm:t>
    </dgm:pt>
    <dgm:pt modelId="{D66879CD-B0B1-2D4F-9656-A370DF22C052}" type="parTrans" cxnId="{9DCF9793-FD65-FA43-8515-0C1B45857C6C}">
      <dgm:prSet/>
      <dgm:spPr/>
      <dgm:t>
        <a:bodyPr/>
        <a:lstStyle/>
        <a:p>
          <a:endParaRPr lang="tr-TR"/>
        </a:p>
      </dgm:t>
    </dgm:pt>
    <dgm:pt modelId="{D4506DDE-D6FD-F344-ACC7-09B476B9B941}" type="sibTrans" cxnId="{9DCF9793-FD65-FA43-8515-0C1B45857C6C}">
      <dgm:prSet/>
      <dgm:spPr/>
      <dgm:t>
        <a:bodyPr/>
        <a:lstStyle/>
        <a:p>
          <a:endParaRPr lang="tr-TR"/>
        </a:p>
      </dgm:t>
    </dgm:pt>
    <dgm:pt modelId="{CE21270F-9421-494C-B96D-836580E1497F}">
      <dgm:prSet/>
      <dgm:spPr/>
      <dgm:t>
        <a:bodyPr/>
        <a:lstStyle/>
        <a:p>
          <a:r>
            <a:rPr lang="tr-TR"/>
            <a:t>KAPSAMA</a:t>
          </a:r>
        </a:p>
      </dgm:t>
    </dgm:pt>
    <dgm:pt modelId="{DCDF9197-DF3B-B649-91E3-5BA7ABCE4CF5}" type="parTrans" cxnId="{DCB7E77B-CC52-0C47-AD00-7B59BA12E316}">
      <dgm:prSet/>
      <dgm:spPr/>
      <dgm:t>
        <a:bodyPr/>
        <a:lstStyle/>
        <a:p>
          <a:endParaRPr lang="tr-TR"/>
        </a:p>
      </dgm:t>
    </dgm:pt>
    <dgm:pt modelId="{86CB5394-7227-7041-9B1E-0167DDC323AF}" type="sibTrans" cxnId="{DCB7E77B-CC52-0C47-AD00-7B59BA12E316}">
      <dgm:prSet/>
      <dgm:spPr/>
      <dgm:t>
        <a:bodyPr/>
        <a:lstStyle/>
        <a:p>
          <a:endParaRPr lang="tr-TR"/>
        </a:p>
      </dgm:t>
    </dgm:pt>
    <dgm:pt modelId="{472FD009-3B5F-CB42-8E9C-0955F44942F5}">
      <dgm:prSet/>
      <dgm:spPr/>
      <dgm:t>
        <a:bodyPr/>
        <a:lstStyle/>
        <a:p>
          <a:r>
            <a:rPr lang="tr-TR"/>
            <a:t>SOYUTLAMA</a:t>
          </a:r>
        </a:p>
      </dgm:t>
    </dgm:pt>
    <dgm:pt modelId="{27489148-659F-F44C-BE6C-3DFD7DA5CBA7}" type="parTrans" cxnId="{5AF71A07-F933-0249-BE15-F6277D2C5816}">
      <dgm:prSet/>
      <dgm:spPr/>
      <dgm:t>
        <a:bodyPr/>
        <a:lstStyle/>
        <a:p>
          <a:endParaRPr lang="tr-TR"/>
        </a:p>
      </dgm:t>
    </dgm:pt>
    <dgm:pt modelId="{35FB4424-414F-474B-B344-CBE643A13FC9}" type="sibTrans" cxnId="{5AF71A07-F933-0249-BE15-F6277D2C5816}">
      <dgm:prSet/>
      <dgm:spPr/>
      <dgm:t>
        <a:bodyPr/>
        <a:lstStyle/>
        <a:p>
          <a:endParaRPr lang="tr-TR"/>
        </a:p>
      </dgm:t>
    </dgm:pt>
    <dgm:pt modelId="{A836AD05-B20A-AD47-B241-7FFC821F3921}">
      <dgm:prSet/>
      <dgm:spPr/>
      <dgm:t>
        <a:bodyPr/>
        <a:lstStyle/>
        <a:p>
          <a:r>
            <a:rPr lang="tr-TR"/>
            <a:t>ÖNKOŞUL</a:t>
          </a:r>
        </a:p>
      </dgm:t>
    </dgm:pt>
    <dgm:pt modelId="{1DB94992-022A-024B-8146-8FE7E07E4F80}" type="parTrans" cxnId="{CD35FCCD-2584-D142-A5C0-4660F9BB073E}">
      <dgm:prSet/>
      <dgm:spPr/>
      <dgm:t>
        <a:bodyPr/>
        <a:lstStyle/>
        <a:p>
          <a:endParaRPr lang="tr-TR"/>
        </a:p>
      </dgm:t>
    </dgm:pt>
    <dgm:pt modelId="{89773BE9-4AFC-3345-A032-15B931FB5647}" type="sibTrans" cxnId="{CD35FCCD-2584-D142-A5C0-4660F9BB073E}">
      <dgm:prSet/>
      <dgm:spPr/>
      <dgm:t>
        <a:bodyPr/>
        <a:lstStyle/>
        <a:p>
          <a:endParaRPr lang="tr-TR"/>
        </a:p>
      </dgm:t>
    </dgm:pt>
    <dgm:pt modelId="{F2622D1B-16EA-C748-9DE3-7B95DC420C7A}">
      <dgm:prSet/>
      <dgm:spPr/>
      <dgm:t>
        <a:bodyPr/>
        <a:lstStyle/>
        <a:p>
          <a:r>
            <a:rPr lang="tr-TR"/>
            <a:t>AŞAMALILIK</a:t>
          </a:r>
        </a:p>
      </dgm:t>
    </dgm:pt>
    <dgm:pt modelId="{65D9190D-535E-8546-A6B7-791D827FDA2B}" type="parTrans" cxnId="{74DB6083-9097-5D4B-AFA2-577256CCC233}">
      <dgm:prSet/>
      <dgm:spPr/>
      <dgm:t>
        <a:bodyPr/>
        <a:lstStyle/>
        <a:p>
          <a:endParaRPr lang="tr-TR"/>
        </a:p>
      </dgm:t>
    </dgm:pt>
    <dgm:pt modelId="{DD32F27A-B104-2A44-8F14-2B62F631535C}" type="sibTrans" cxnId="{74DB6083-9097-5D4B-AFA2-577256CCC233}">
      <dgm:prSet/>
      <dgm:spPr/>
      <dgm:t>
        <a:bodyPr/>
        <a:lstStyle/>
        <a:p>
          <a:endParaRPr lang="tr-TR"/>
        </a:p>
      </dgm:t>
    </dgm:pt>
    <dgm:pt modelId="{CB80735E-227C-EA4F-A1B4-6EF115831C0B}">
      <dgm:prSet/>
      <dgm:spPr/>
      <dgm:t>
        <a:bodyPr/>
        <a:lstStyle/>
        <a:p>
          <a:r>
            <a:rPr lang="tr-TR"/>
            <a:t>ALIŞTIRMA</a:t>
          </a:r>
        </a:p>
      </dgm:t>
    </dgm:pt>
    <dgm:pt modelId="{2A403A9A-BDE6-6448-A075-B4EFD10BD5B3}" type="parTrans" cxnId="{D01E6DF0-FFED-984A-A84F-F291DFE05156}">
      <dgm:prSet/>
      <dgm:spPr/>
      <dgm:t>
        <a:bodyPr/>
        <a:lstStyle/>
        <a:p>
          <a:endParaRPr lang="tr-TR"/>
        </a:p>
      </dgm:t>
    </dgm:pt>
    <dgm:pt modelId="{AB3B4A15-09CB-F24C-A5A7-BDEFFF6377D7}" type="sibTrans" cxnId="{D01E6DF0-FFED-984A-A84F-F291DFE05156}">
      <dgm:prSet/>
      <dgm:spPr/>
      <dgm:t>
        <a:bodyPr/>
        <a:lstStyle/>
        <a:p>
          <a:endParaRPr lang="tr-TR"/>
        </a:p>
      </dgm:t>
    </dgm:pt>
    <dgm:pt modelId="{F7E2D185-53A6-1547-9A00-73F284945E7C}">
      <dgm:prSet/>
      <dgm:spPr/>
      <dgm:t>
        <a:bodyPr/>
        <a:lstStyle/>
        <a:p>
          <a:r>
            <a:rPr lang="tr-TR"/>
            <a:t>EKONOMİKLİK</a:t>
          </a:r>
        </a:p>
      </dgm:t>
    </dgm:pt>
    <dgm:pt modelId="{B9DF3B6C-CFDC-714A-BFAD-107A09532EFD}" type="parTrans" cxnId="{CD4C3595-0358-F343-946C-65B9BF6E24D2}">
      <dgm:prSet/>
      <dgm:spPr/>
      <dgm:t>
        <a:bodyPr/>
        <a:lstStyle/>
        <a:p>
          <a:endParaRPr lang="tr-TR"/>
        </a:p>
      </dgm:t>
    </dgm:pt>
    <dgm:pt modelId="{270D512D-1397-EE4D-A733-75C791D9726D}" type="sibTrans" cxnId="{CD4C3595-0358-F343-946C-65B9BF6E24D2}">
      <dgm:prSet/>
      <dgm:spPr/>
      <dgm:t>
        <a:bodyPr/>
        <a:lstStyle/>
        <a:p>
          <a:endParaRPr lang="tr-TR"/>
        </a:p>
      </dgm:t>
    </dgm:pt>
    <dgm:pt modelId="{98D5FD4F-978B-8246-A274-880F4DEF19F2}">
      <dgm:prSet/>
      <dgm:spPr/>
      <dgm:t>
        <a:bodyPr/>
        <a:lstStyle/>
        <a:p>
          <a:r>
            <a:rPr lang="tr-TR"/>
            <a:t>YORMADA</a:t>
          </a:r>
        </a:p>
      </dgm:t>
    </dgm:pt>
    <dgm:pt modelId="{1FBB8AF8-B482-5F4C-B9F0-3747170B34BB}" type="parTrans" cxnId="{9F2F0118-936A-1543-A936-DAAC0EE8C996}">
      <dgm:prSet/>
      <dgm:spPr/>
      <dgm:t>
        <a:bodyPr/>
        <a:lstStyle/>
        <a:p>
          <a:endParaRPr lang="tr-TR"/>
        </a:p>
      </dgm:t>
    </dgm:pt>
    <dgm:pt modelId="{DB97C2D4-3F94-2345-959E-01F83342451C}" type="sibTrans" cxnId="{9F2F0118-936A-1543-A936-DAAC0EE8C996}">
      <dgm:prSet/>
      <dgm:spPr/>
      <dgm:t>
        <a:bodyPr/>
        <a:lstStyle/>
        <a:p>
          <a:endParaRPr lang="tr-TR"/>
        </a:p>
      </dgm:t>
    </dgm:pt>
    <dgm:pt modelId="{B7332487-18FE-5540-BEDE-DB9B13E72B26}">
      <dgm:prSet/>
      <dgm:spPr/>
      <dgm:t>
        <a:bodyPr/>
        <a:lstStyle/>
        <a:p>
          <a:r>
            <a:rPr lang="tr-TR"/>
            <a:t>VARDAMA</a:t>
          </a:r>
        </a:p>
      </dgm:t>
    </dgm:pt>
    <dgm:pt modelId="{CB313472-C5B9-914B-A019-24E3F1C40C6E}" type="parTrans" cxnId="{7C6FA232-989B-EE42-970E-A96E642D5C02}">
      <dgm:prSet/>
      <dgm:spPr/>
      <dgm:t>
        <a:bodyPr/>
        <a:lstStyle/>
        <a:p>
          <a:endParaRPr lang="tr-TR"/>
        </a:p>
      </dgm:t>
    </dgm:pt>
    <dgm:pt modelId="{FBFD3857-2250-384B-8F4F-8363CCD24E3B}" type="sibTrans" cxnId="{7C6FA232-989B-EE42-970E-A96E642D5C02}">
      <dgm:prSet/>
      <dgm:spPr/>
      <dgm:t>
        <a:bodyPr/>
        <a:lstStyle/>
        <a:p>
          <a:endParaRPr lang="tr-TR"/>
        </a:p>
      </dgm:t>
    </dgm:pt>
    <dgm:pt modelId="{3349E376-2FAB-8A4D-81A5-2FCB5670EA31}">
      <dgm:prSet/>
      <dgm:spPr/>
      <dgm:t>
        <a:bodyPr/>
        <a:lstStyle/>
        <a:p>
          <a:r>
            <a:rPr lang="tr-TR"/>
            <a:t>KAYNAŞIKLIK</a:t>
          </a:r>
        </a:p>
      </dgm:t>
    </dgm:pt>
    <dgm:pt modelId="{E7D8F2EF-B802-7F44-A512-480ADCD47C4B}" type="parTrans" cxnId="{3878E18D-7424-B84D-B469-61E8362671D4}">
      <dgm:prSet/>
      <dgm:spPr/>
      <dgm:t>
        <a:bodyPr/>
        <a:lstStyle/>
        <a:p>
          <a:endParaRPr lang="tr-TR"/>
        </a:p>
      </dgm:t>
    </dgm:pt>
    <dgm:pt modelId="{936129E6-67CE-6746-A3A6-AFC8368F468D}" type="sibTrans" cxnId="{3878E18D-7424-B84D-B469-61E8362671D4}">
      <dgm:prSet/>
      <dgm:spPr/>
      <dgm:t>
        <a:bodyPr/>
        <a:lstStyle/>
        <a:p>
          <a:endParaRPr lang="tr-TR"/>
        </a:p>
      </dgm:t>
    </dgm:pt>
    <dgm:pt modelId="{A12E29FB-9495-F64E-B1DB-DF2B9C473161}" type="pres">
      <dgm:prSet presAssocID="{44533FD7-93D0-6949-B711-59496FE7270B}" presName="diagram" presStyleCnt="0">
        <dgm:presLayoutVars>
          <dgm:dir/>
          <dgm:resizeHandles val="exact"/>
        </dgm:presLayoutVars>
      </dgm:prSet>
      <dgm:spPr/>
    </dgm:pt>
    <dgm:pt modelId="{91349885-5C13-324D-8BAD-55DAECA25B2F}" type="pres">
      <dgm:prSet presAssocID="{47F6EBC9-0D2E-9E4B-9412-41CA2D35C3CB}" presName="node" presStyleLbl="node1" presStyleIdx="0" presStyleCnt="14">
        <dgm:presLayoutVars>
          <dgm:bulletEnabled val="1"/>
        </dgm:presLayoutVars>
      </dgm:prSet>
      <dgm:spPr/>
    </dgm:pt>
    <dgm:pt modelId="{1E2B065F-08A7-3244-AFF6-69A18138ADB3}" type="pres">
      <dgm:prSet presAssocID="{82E9028E-A807-BF41-8B02-6EA9F503820E}" presName="sibTrans" presStyleCnt="0"/>
      <dgm:spPr/>
    </dgm:pt>
    <dgm:pt modelId="{3102FF28-DE26-A440-B468-07D01A2E4850}" type="pres">
      <dgm:prSet presAssocID="{407E3B6F-28C1-934D-A10E-205B1ED2D805}" presName="node" presStyleLbl="node1" presStyleIdx="1" presStyleCnt="14">
        <dgm:presLayoutVars>
          <dgm:bulletEnabled val="1"/>
        </dgm:presLayoutVars>
      </dgm:prSet>
      <dgm:spPr/>
    </dgm:pt>
    <dgm:pt modelId="{960AE4F3-573B-BA44-8092-BFED12252F94}" type="pres">
      <dgm:prSet presAssocID="{3065E00F-749F-3C42-80EB-6ACC8148027D}" presName="sibTrans" presStyleCnt="0"/>
      <dgm:spPr/>
    </dgm:pt>
    <dgm:pt modelId="{8F8FD136-A1D0-E749-A1CA-42DA2BBA1050}" type="pres">
      <dgm:prSet presAssocID="{BBF0F49F-0E9A-6444-B446-854300BF9903}" presName="node" presStyleLbl="node1" presStyleIdx="2" presStyleCnt="14">
        <dgm:presLayoutVars>
          <dgm:bulletEnabled val="1"/>
        </dgm:presLayoutVars>
      </dgm:prSet>
      <dgm:spPr/>
    </dgm:pt>
    <dgm:pt modelId="{0F6194AA-E1C7-1C40-AEAF-A6643C085F47}" type="pres">
      <dgm:prSet presAssocID="{002F0316-BBA7-3A40-AA54-44D99ECDA604}" presName="sibTrans" presStyleCnt="0"/>
      <dgm:spPr/>
    </dgm:pt>
    <dgm:pt modelId="{10FC493F-CCEC-484F-B0A4-F425107B7006}" type="pres">
      <dgm:prSet presAssocID="{D586E008-DD56-4043-9D04-2B9CA2B0EB91}" presName="node" presStyleLbl="node1" presStyleIdx="3" presStyleCnt="14">
        <dgm:presLayoutVars>
          <dgm:bulletEnabled val="1"/>
        </dgm:presLayoutVars>
      </dgm:prSet>
      <dgm:spPr/>
    </dgm:pt>
    <dgm:pt modelId="{9387015B-2D1D-AF41-8B53-E8FFEFE3142B}" type="pres">
      <dgm:prSet presAssocID="{10452136-A082-A44E-A950-47F89ACB76EE}" presName="sibTrans" presStyleCnt="0"/>
      <dgm:spPr/>
    </dgm:pt>
    <dgm:pt modelId="{DA91DEAD-C2CA-D446-A746-695A8E9E2549}" type="pres">
      <dgm:prSet presAssocID="{29382563-1F48-D844-A579-FABE6DC8D589}" presName="node" presStyleLbl="node1" presStyleIdx="4" presStyleCnt="14">
        <dgm:presLayoutVars>
          <dgm:bulletEnabled val="1"/>
        </dgm:presLayoutVars>
      </dgm:prSet>
      <dgm:spPr/>
    </dgm:pt>
    <dgm:pt modelId="{FE8582F4-4810-2840-A823-2CA737E9E6DE}" type="pres">
      <dgm:prSet presAssocID="{D4506DDE-D6FD-F344-ACC7-09B476B9B941}" presName="sibTrans" presStyleCnt="0"/>
      <dgm:spPr/>
    </dgm:pt>
    <dgm:pt modelId="{3A568810-F0EC-6D48-8E58-9B62B6FEBD60}" type="pres">
      <dgm:prSet presAssocID="{CE21270F-9421-494C-B96D-836580E1497F}" presName="node" presStyleLbl="node1" presStyleIdx="5" presStyleCnt="14">
        <dgm:presLayoutVars>
          <dgm:bulletEnabled val="1"/>
        </dgm:presLayoutVars>
      </dgm:prSet>
      <dgm:spPr/>
    </dgm:pt>
    <dgm:pt modelId="{DC39477B-5C6E-714A-8459-ED0194174302}" type="pres">
      <dgm:prSet presAssocID="{86CB5394-7227-7041-9B1E-0167DDC323AF}" presName="sibTrans" presStyleCnt="0"/>
      <dgm:spPr/>
    </dgm:pt>
    <dgm:pt modelId="{EBE2EBC1-47FE-5E4A-926E-875601419B5C}" type="pres">
      <dgm:prSet presAssocID="{472FD009-3B5F-CB42-8E9C-0955F44942F5}" presName="node" presStyleLbl="node1" presStyleIdx="6" presStyleCnt="14">
        <dgm:presLayoutVars>
          <dgm:bulletEnabled val="1"/>
        </dgm:presLayoutVars>
      </dgm:prSet>
      <dgm:spPr/>
    </dgm:pt>
    <dgm:pt modelId="{C7F6BA80-7D2E-0C41-8730-FBFAD7E360EE}" type="pres">
      <dgm:prSet presAssocID="{35FB4424-414F-474B-B344-CBE643A13FC9}" presName="sibTrans" presStyleCnt="0"/>
      <dgm:spPr/>
    </dgm:pt>
    <dgm:pt modelId="{943F7C38-8636-774E-9F31-7279EBA9BE02}" type="pres">
      <dgm:prSet presAssocID="{A836AD05-B20A-AD47-B241-7FFC821F3921}" presName="node" presStyleLbl="node1" presStyleIdx="7" presStyleCnt="14">
        <dgm:presLayoutVars>
          <dgm:bulletEnabled val="1"/>
        </dgm:presLayoutVars>
      </dgm:prSet>
      <dgm:spPr/>
    </dgm:pt>
    <dgm:pt modelId="{C901DD68-2ADF-9647-A2FF-2B441AA3FD3D}" type="pres">
      <dgm:prSet presAssocID="{89773BE9-4AFC-3345-A032-15B931FB5647}" presName="sibTrans" presStyleCnt="0"/>
      <dgm:spPr/>
    </dgm:pt>
    <dgm:pt modelId="{C30EA922-4749-0E48-85A8-E649D86A1480}" type="pres">
      <dgm:prSet presAssocID="{F2622D1B-16EA-C748-9DE3-7B95DC420C7A}" presName="node" presStyleLbl="node1" presStyleIdx="8" presStyleCnt="14">
        <dgm:presLayoutVars>
          <dgm:bulletEnabled val="1"/>
        </dgm:presLayoutVars>
      </dgm:prSet>
      <dgm:spPr/>
    </dgm:pt>
    <dgm:pt modelId="{7C14D071-B3FD-8247-B438-87FE97F84B76}" type="pres">
      <dgm:prSet presAssocID="{DD32F27A-B104-2A44-8F14-2B62F631535C}" presName="sibTrans" presStyleCnt="0"/>
      <dgm:spPr/>
    </dgm:pt>
    <dgm:pt modelId="{12BC7AFB-6977-A74A-9DF5-433BD0CC758D}" type="pres">
      <dgm:prSet presAssocID="{CB80735E-227C-EA4F-A1B4-6EF115831C0B}" presName="node" presStyleLbl="node1" presStyleIdx="9" presStyleCnt="14">
        <dgm:presLayoutVars>
          <dgm:bulletEnabled val="1"/>
        </dgm:presLayoutVars>
      </dgm:prSet>
      <dgm:spPr/>
    </dgm:pt>
    <dgm:pt modelId="{DDA16E68-2CAD-6C47-BD57-069A75BCB2F2}" type="pres">
      <dgm:prSet presAssocID="{AB3B4A15-09CB-F24C-A5A7-BDEFFF6377D7}" presName="sibTrans" presStyleCnt="0"/>
      <dgm:spPr/>
    </dgm:pt>
    <dgm:pt modelId="{D9522E61-AF3F-8042-A366-F08C3732F866}" type="pres">
      <dgm:prSet presAssocID="{F7E2D185-53A6-1547-9A00-73F284945E7C}" presName="node" presStyleLbl="node1" presStyleIdx="10" presStyleCnt="14">
        <dgm:presLayoutVars>
          <dgm:bulletEnabled val="1"/>
        </dgm:presLayoutVars>
      </dgm:prSet>
      <dgm:spPr/>
    </dgm:pt>
    <dgm:pt modelId="{7C7AE8F5-4F9B-5C4E-86EE-09CB7B83B61F}" type="pres">
      <dgm:prSet presAssocID="{270D512D-1397-EE4D-A733-75C791D9726D}" presName="sibTrans" presStyleCnt="0"/>
      <dgm:spPr/>
    </dgm:pt>
    <dgm:pt modelId="{818EB7EA-97B9-CD4F-B388-9968D1AC906B}" type="pres">
      <dgm:prSet presAssocID="{98D5FD4F-978B-8246-A274-880F4DEF19F2}" presName="node" presStyleLbl="node1" presStyleIdx="11" presStyleCnt="14">
        <dgm:presLayoutVars>
          <dgm:bulletEnabled val="1"/>
        </dgm:presLayoutVars>
      </dgm:prSet>
      <dgm:spPr/>
    </dgm:pt>
    <dgm:pt modelId="{8A58C519-3F89-7A42-BBF3-D049048464EA}" type="pres">
      <dgm:prSet presAssocID="{DB97C2D4-3F94-2345-959E-01F83342451C}" presName="sibTrans" presStyleCnt="0"/>
      <dgm:spPr/>
    </dgm:pt>
    <dgm:pt modelId="{8854284F-550A-8F4D-B569-551C533E7327}" type="pres">
      <dgm:prSet presAssocID="{B7332487-18FE-5540-BEDE-DB9B13E72B26}" presName="node" presStyleLbl="node1" presStyleIdx="12" presStyleCnt="14">
        <dgm:presLayoutVars>
          <dgm:bulletEnabled val="1"/>
        </dgm:presLayoutVars>
      </dgm:prSet>
      <dgm:spPr/>
    </dgm:pt>
    <dgm:pt modelId="{C5AC5704-C8D4-1749-B5AF-F8FFF662A786}" type="pres">
      <dgm:prSet presAssocID="{FBFD3857-2250-384B-8F4F-8363CCD24E3B}" presName="sibTrans" presStyleCnt="0"/>
      <dgm:spPr/>
    </dgm:pt>
    <dgm:pt modelId="{3E04D3B9-F398-654B-8228-DFFD3E5CD5B8}" type="pres">
      <dgm:prSet presAssocID="{3349E376-2FAB-8A4D-81A5-2FCB5670EA31}" presName="node" presStyleLbl="node1" presStyleIdx="13" presStyleCnt="14">
        <dgm:presLayoutVars>
          <dgm:bulletEnabled val="1"/>
        </dgm:presLayoutVars>
      </dgm:prSet>
      <dgm:spPr/>
    </dgm:pt>
  </dgm:ptLst>
  <dgm:cxnLst>
    <dgm:cxn modelId="{ED91CF01-36D6-EE48-909B-7A6072E39BB5}" type="presOf" srcId="{F7E2D185-53A6-1547-9A00-73F284945E7C}" destId="{D9522E61-AF3F-8042-A366-F08C3732F866}" srcOrd="0" destOrd="0" presId="urn:microsoft.com/office/officeart/2005/8/layout/default"/>
    <dgm:cxn modelId="{5AF71A07-F933-0249-BE15-F6277D2C5816}" srcId="{44533FD7-93D0-6949-B711-59496FE7270B}" destId="{472FD009-3B5F-CB42-8E9C-0955F44942F5}" srcOrd="6" destOrd="0" parTransId="{27489148-659F-F44C-BE6C-3DFD7DA5CBA7}" sibTransId="{35FB4424-414F-474B-B344-CBE643A13FC9}"/>
    <dgm:cxn modelId="{D54C4109-AD49-544C-9293-5EBD0546D228}" type="presOf" srcId="{CB80735E-227C-EA4F-A1B4-6EF115831C0B}" destId="{12BC7AFB-6977-A74A-9DF5-433BD0CC758D}" srcOrd="0" destOrd="0" presId="urn:microsoft.com/office/officeart/2005/8/layout/default"/>
    <dgm:cxn modelId="{9F2F0118-936A-1543-A936-DAAC0EE8C996}" srcId="{44533FD7-93D0-6949-B711-59496FE7270B}" destId="{98D5FD4F-978B-8246-A274-880F4DEF19F2}" srcOrd="11" destOrd="0" parTransId="{1FBB8AF8-B482-5F4C-B9F0-3747170B34BB}" sibTransId="{DB97C2D4-3F94-2345-959E-01F83342451C}"/>
    <dgm:cxn modelId="{8E463025-C120-AF40-9724-6D4A02083192}" srcId="{44533FD7-93D0-6949-B711-59496FE7270B}" destId="{407E3B6F-28C1-934D-A10E-205B1ED2D805}" srcOrd="1" destOrd="0" parTransId="{1162358E-18BC-AB4D-B028-7C861F0F23CC}" sibTransId="{3065E00F-749F-3C42-80EB-6ACC8148027D}"/>
    <dgm:cxn modelId="{7C6FA232-989B-EE42-970E-A96E642D5C02}" srcId="{44533FD7-93D0-6949-B711-59496FE7270B}" destId="{B7332487-18FE-5540-BEDE-DB9B13E72B26}" srcOrd="12" destOrd="0" parTransId="{CB313472-C5B9-914B-A019-24E3F1C40C6E}" sibTransId="{FBFD3857-2250-384B-8F4F-8363CCD24E3B}"/>
    <dgm:cxn modelId="{77DA3255-F642-F944-AD1D-EC10231FA452}" type="presOf" srcId="{3349E376-2FAB-8A4D-81A5-2FCB5670EA31}" destId="{3E04D3B9-F398-654B-8228-DFFD3E5CD5B8}" srcOrd="0" destOrd="0" presId="urn:microsoft.com/office/officeart/2005/8/layout/default"/>
    <dgm:cxn modelId="{4EAD455A-C9E7-AB4C-B158-F59E1702E454}" type="presOf" srcId="{A836AD05-B20A-AD47-B241-7FFC821F3921}" destId="{943F7C38-8636-774E-9F31-7279EBA9BE02}" srcOrd="0" destOrd="0" presId="urn:microsoft.com/office/officeart/2005/8/layout/default"/>
    <dgm:cxn modelId="{2C27875D-C940-D34B-AC09-5E15DA828ED2}" type="presOf" srcId="{472FD009-3B5F-CB42-8E9C-0955F44942F5}" destId="{EBE2EBC1-47FE-5E4A-926E-875601419B5C}" srcOrd="0" destOrd="0" presId="urn:microsoft.com/office/officeart/2005/8/layout/default"/>
    <dgm:cxn modelId="{A5664A7B-F0C5-D74D-B288-DA8C4E9BF985}" type="presOf" srcId="{BBF0F49F-0E9A-6444-B446-854300BF9903}" destId="{8F8FD136-A1D0-E749-A1CA-42DA2BBA1050}" srcOrd="0" destOrd="0" presId="urn:microsoft.com/office/officeart/2005/8/layout/default"/>
    <dgm:cxn modelId="{DCB7E77B-CC52-0C47-AD00-7B59BA12E316}" srcId="{44533FD7-93D0-6949-B711-59496FE7270B}" destId="{CE21270F-9421-494C-B96D-836580E1497F}" srcOrd="5" destOrd="0" parTransId="{DCDF9197-DF3B-B649-91E3-5BA7ABCE4CF5}" sibTransId="{86CB5394-7227-7041-9B1E-0167DDC323AF}"/>
    <dgm:cxn modelId="{74DB6083-9097-5D4B-AFA2-577256CCC233}" srcId="{44533FD7-93D0-6949-B711-59496FE7270B}" destId="{F2622D1B-16EA-C748-9DE3-7B95DC420C7A}" srcOrd="8" destOrd="0" parTransId="{65D9190D-535E-8546-A6B7-791D827FDA2B}" sibTransId="{DD32F27A-B104-2A44-8F14-2B62F631535C}"/>
    <dgm:cxn modelId="{3878E18D-7424-B84D-B469-61E8362671D4}" srcId="{44533FD7-93D0-6949-B711-59496FE7270B}" destId="{3349E376-2FAB-8A4D-81A5-2FCB5670EA31}" srcOrd="13" destOrd="0" parTransId="{E7D8F2EF-B802-7F44-A512-480ADCD47C4B}" sibTransId="{936129E6-67CE-6746-A3A6-AFC8368F468D}"/>
    <dgm:cxn modelId="{A9EFA191-EF3A-B541-B00B-58FCCD70087D}" type="presOf" srcId="{98D5FD4F-978B-8246-A274-880F4DEF19F2}" destId="{818EB7EA-97B9-CD4F-B388-9968D1AC906B}" srcOrd="0" destOrd="0" presId="urn:microsoft.com/office/officeart/2005/8/layout/default"/>
    <dgm:cxn modelId="{9DCF9793-FD65-FA43-8515-0C1B45857C6C}" srcId="{44533FD7-93D0-6949-B711-59496FE7270B}" destId="{29382563-1F48-D844-A579-FABE6DC8D589}" srcOrd="4" destOrd="0" parTransId="{D66879CD-B0B1-2D4F-9656-A370DF22C052}" sibTransId="{D4506DDE-D6FD-F344-ACC7-09B476B9B941}"/>
    <dgm:cxn modelId="{CD4C3595-0358-F343-946C-65B9BF6E24D2}" srcId="{44533FD7-93D0-6949-B711-59496FE7270B}" destId="{F7E2D185-53A6-1547-9A00-73F284945E7C}" srcOrd="10" destOrd="0" parTransId="{B9DF3B6C-CFDC-714A-BFAD-107A09532EFD}" sibTransId="{270D512D-1397-EE4D-A733-75C791D9726D}"/>
    <dgm:cxn modelId="{A754A595-5BAB-B944-AA57-DE89F18FC342}" type="presOf" srcId="{29382563-1F48-D844-A579-FABE6DC8D589}" destId="{DA91DEAD-C2CA-D446-A746-695A8E9E2549}" srcOrd="0" destOrd="0" presId="urn:microsoft.com/office/officeart/2005/8/layout/default"/>
    <dgm:cxn modelId="{6FEFCA98-CC67-3E45-8728-8D48B109FF42}" type="presOf" srcId="{CE21270F-9421-494C-B96D-836580E1497F}" destId="{3A568810-F0EC-6D48-8E58-9B62B6FEBD60}" srcOrd="0" destOrd="0" presId="urn:microsoft.com/office/officeart/2005/8/layout/default"/>
    <dgm:cxn modelId="{0A3F9199-D8D5-A340-8D5A-D365D2BD9F9C}" type="presOf" srcId="{B7332487-18FE-5540-BEDE-DB9B13E72B26}" destId="{8854284F-550A-8F4D-B569-551C533E7327}" srcOrd="0" destOrd="0" presId="urn:microsoft.com/office/officeart/2005/8/layout/default"/>
    <dgm:cxn modelId="{D2D32B9A-87FC-0E4E-862E-2840A964AEB7}" srcId="{44533FD7-93D0-6949-B711-59496FE7270B}" destId="{47F6EBC9-0D2E-9E4B-9412-41CA2D35C3CB}" srcOrd="0" destOrd="0" parTransId="{C8B5D562-80DA-3C47-98F6-53D8035C3E2C}" sibTransId="{82E9028E-A807-BF41-8B02-6EA9F503820E}"/>
    <dgm:cxn modelId="{12CC44A4-FED1-9047-817C-5BF587E33847}" type="presOf" srcId="{F2622D1B-16EA-C748-9DE3-7B95DC420C7A}" destId="{C30EA922-4749-0E48-85A8-E649D86A1480}" srcOrd="0" destOrd="0" presId="urn:microsoft.com/office/officeart/2005/8/layout/default"/>
    <dgm:cxn modelId="{076A19BD-CD6E-9F43-ADBC-E12A80C85495}" type="presOf" srcId="{47F6EBC9-0D2E-9E4B-9412-41CA2D35C3CB}" destId="{91349885-5C13-324D-8BAD-55DAECA25B2F}" srcOrd="0" destOrd="0" presId="urn:microsoft.com/office/officeart/2005/8/layout/default"/>
    <dgm:cxn modelId="{CD35FCCD-2584-D142-A5C0-4660F9BB073E}" srcId="{44533FD7-93D0-6949-B711-59496FE7270B}" destId="{A836AD05-B20A-AD47-B241-7FFC821F3921}" srcOrd="7" destOrd="0" parTransId="{1DB94992-022A-024B-8146-8FE7E07E4F80}" sibTransId="{89773BE9-4AFC-3345-A032-15B931FB5647}"/>
    <dgm:cxn modelId="{D2693DDC-8F09-CD4C-8CB1-B23D30631D15}" srcId="{44533FD7-93D0-6949-B711-59496FE7270B}" destId="{BBF0F49F-0E9A-6444-B446-854300BF9903}" srcOrd="2" destOrd="0" parTransId="{9C090997-58DD-0D4C-B301-469C6DD1DEA6}" sibTransId="{002F0316-BBA7-3A40-AA54-44D99ECDA604}"/>
    <dgm:cxn modelId="{376494DD-67B0-3347-8D97-F0A613A3B260}" type="presOf" srcId="{407E3B6F-28C1-934D-A10E-205B1ED2D805}" destId="{3102FF28-DE26-A440-B468-07D01A2E4850}" srcOrd="0" destOrd="0" presId="urn:microsoft.com/office/officeart/2005/8/layout/default"/>
    <dgm:cxn modelId="{709283E0-E314-504E-AADB-0992DE52CDBC}" type="presOf" srcId="{44533FD7-93D0-6949-B711-59496FE7270B}" destId="{A12E29FB-9495-F64E-B1DB-DF2B9C473161}" srcOrd="0" destOrd="0" presId="urn:microsoft.com/office/officeart/2005/8/layout/default"/>
    <dgm:cxn modelId="{0D1056F0-0E59-D445-B34F-C23A4C5A0845}" type="presOf" srcId="{D586E008-DD56-4043-9D04-2B9CA2B0EB91}" destId="{10FC493F-CCEC-484F-B0A4-F425107B7006}" srcOrd="0" destOrd="0" presId="urn:microsoft.com/office/officeart/2005/8/layout/default"/>
    <dgm:cxn modelId="{D01E6DF0-FFED-984A-A84F-F291DFE05156}" srcId="{44533FD7-93D0-6949-B711-59496FE7270B}" destId="{CB80735E-227C-EA4F-A1B4-6EF115831C0B}" srcOrd="9" destOrd="0" parTransId="{2A403A9A-BDE6-6448-A075-B4EFD10BD5B3}" sibTransId="{AB3B4A15-09CB-F24C-A5A7-BDEFFF6377D7}"/>
    <dgm:cxn modelId="{97C6A6F8-207F-E14D-B817-903BA7D3FF58}" srcId="{44533FD7-93D0-6949-B711-59496FE7270B}" destId="{D586E008-DD56-4043-9D04-2B9CA2B0EB91}" srcOrd="3" destOrd="0" parTransId="{429374A3-5B56-2946-95E2-0EFD00A87FE3}" sibTransId="{10452136-A082-A44E-A950-47F89ACB76EE}"/>
    <dgm:cxn modelId="{9893B021-D813-DE42-BEE5-2E2ADB36040F}" type="presParOf" srcId="{A12E29FB-9495-F64E-B1DB-DF2B9C473161}" destId="{91349885-5C13-324D-8BAD-55DAECA25B2F}" srcOrd="0" destOrd="0" presId="urn:microsoft.com/office/officeart/2005/8/layout/default"/>
    <dgm:cxn modelId="{179CC7F7-1394-0A48-997F-8900DA9AC699}" type="presParOf" srcId="{A12E29FB-9495-F64E-B1DB-DF2B9C473161}" destId="{1E2B065F-08A7-3244-AFF6-69A18138ADB3}" srcOrd="1" destOrd="0" presId="urn:microsoft.com/office/officeart/2005/8/layout/default"/>
    <dgm:cxn modelId="{0EE04D1F-D5E7-1044-97CC-C4462D1CC259}" type="presParOf" srcId="{A12E29FB-9495-F64E-B1DB-DF2B9C473161}" destId="{3102FF28-DE26-A440-B468-07D01A2E4850}" srcOrd="2" destOrd="0" presId="urn:microsoft.com/office/officeart/2005/8/layout/default"/>
    <dgm:cxn modelId="{DF3B4E4C-9937-A447-8A35-292E68024457}" type="presParOf" srcId="{A12E29FB-9495-F64E-B1DB-DF2B9C473161}" destId="{960AE4F3-573B-BA44-8092-BFED12252F94}" srcOrd="3" destOrd="0" presId="urn:microsoft.com/office/officeart/2005/8/layout/default"/>
    <dgm:cxn modelId="{8FF25705-7459-E44E-ABB7-FCB7FB1B4B35}" type="presParOf" srcId="{A12E29FB-9495-F64E-B1DB-DF2B9C473161}" destId="{8F8FD136-A1D0-E749-A1CA-42DA2BBA1050}" srcOrd="4" destOrd="0" presId="urn:microsoft.com/office/officeart/2005/8/layout/default"/>
    <dgm:cxn modelId="{99732C53-FC38-5545-95F3-C5743EA65E4A}" type="presParOf" srcId="{A12E29FB-9495-F64E-B1DB-DF2B9C473161}" destId="{0F6194AA-E1C7-1C40-AEAF-A6643C085F47}" srcOrd="5" destOrd="0" presId="urn:microsoft.com/office/officeart/2005/8/layout/default"/>
    <dgm:cxn modelId="{CB30802E-53B0-EB4B-9CDB-0522B870B7A9}" type="presParOf" srcId="{A12E29FB-9495-F64E-B1DB-DF2B9C473161}" destId="{10FC493F-CCEC-484F-B0A4-F425107B7006}" srcOrd="6" destOrd="0" presId="urn:microsoft.com/office/officeart/2005/8/layout/default"/>
    <dgm:cxn modelId="{312B7C0F-2248-124E-B0F0-637BE1540635}" type="presParOf" srcId="{A12E29FB-9495-F64E-B1DB-DF2B9C473161}" destId="{9387015B-2D1D-AF41-8B53-E8FFEFE3142B}" srcOrd="7" destOrd="0" presId="urn:microsoft.com/office/officeart/2005/8/layout/default"/>
    <dgm:cxn modelId="{1F385C7E-A354-8247-87CC-9E23E82B32F7}" type="presParOf" srcId="{A12E29FB-9495-F64E-B1DB-DF2B9C473161}" destId="{DA91DEAD-C2CA-D446-A746-695A8E9E2549}" srcOrd="8" destOrd="0" presId="urn:microsoft.com/office/officeart/2005/8/layout/default"/>
    <dgm:cxn modelId="{4F3154E3-A5F8-E844-A550-4BE8317D1410}" type="presParOf" srcId="{A12E29FB-9495-F64E-B1DB-DF2B9C473161}" destId="{FE8582F4-4810-2840-A823-2CA737E9E6DE}" srcOrd="9" destOrd="0" presId="urn:microsoft.com/office/officeart/2005/8/layout/default"/>
    <dgm:cxn modelId="{345A344E-E7FE-2C45-A34C-D01407696119}" type="presParOf" srcId="{A12E29FB-9495-F64E-B1DB-DF2B9C473161}" destId="{3A568810-F0EC-6D48-8E58-9B62B6FEBD60}" srcOrd="10" destOrd="0" presId="urn:microsoft.com/office/officeart/2005/8/layout/default"/>
    <dgm:cxn modelId="{85DF5D9A-7D51-E94D-8974-936CFAF0BC3D}" type="presParOf" srcId="{A12E29FB-9495-F64E-B1DB-DF2B9C473161}" destId="{DC39477B-5C6E-714A-8459-ED0194174302}" srcOrd="11" destOrd="0" presId="urn:microsoft.com/office/officeart/2005/8/layout/default"/>
    <dgm:cxn modelId="{C8782DDD-13DC-4049-8988-0B31EDD35B38}" type="presParOf" srcId="{A12E29FB-9495-F64E-B1DB-DF2B9C473161}" destId="{EBE2EBC1-47FE-5E4A-926E-875601419B5C}" srcOrd="12" destOrd="0" presId="urn:microsoft.com/office/officeart/2005/8/layout/default"/>
    <dgm:cxn modelId="{35E580E7-0BDA-A649-8020-881AACF45FA0}" type="presParOf" srcId="{A12E29FB-9495-F64E-B1DB-DF2B9C473161}" destId="{C7F6BA80-7D2E-0C41-8730-FBFAD7E360EE}" srcOrd="13" destOrd="0" presId="urn:microsoft.com/office/officeart/2005/8/layout/default"/>
    <dgm:cxn modelId="{8367557D-AA7D-794F-B19D-8F42D7131EFA}" type="presParOf" srcId="{A12E29FB-9495-F64E-B1DB-DF2B9C473161}" destId="{943F7C38-8636-774E-9F31-7279EBA9BE02}" srcOrd="14" destOrd="0" presId="urn:microsoft.com/office/officeart/2005/8/layout/default"/>
    <dgm:cxn modelId="{04BAA80A-4FB0-9F46-A5DD-6464A79A5571}" type="presParOf" srcId="{A12E29FB-9495-F64E-B1DB-DF2B9C473161}" destId="{C901DD68-2ADF-9647-A2FF-2B441AA3FD3D}" srcOrd="15" destOrd="0" presId="urn:microsoft.com/office/officeart/2005/8/layout/default"/>
    <dgm:cxn modelId="{92B0BC46-1B23-C345-8734-270E867D6D46}" type="presParOf" srcId="{A12E29FB-9495-F64E-B1DB-DF2B9C473161}" destId="{C30EA922-4749-0E48-85A8-E649D86A1480}" srcOrd="16" destOrd="0" presId="urn:microsoft.com/office/officeart/2005/8/layout/default"/>
    <dgm:cxn modelId="{88541432-7C2F-3940-97B4-DC229DD420C6}" type="presParOf" srcId="{A12E29FB-9495-F64E-B1DB-DF2B9C473161}" destId="{7C14D071-B3FD-8247-B438-87FE97F84B76}" srcOrd="17" destOrd="0" presId="urn:microsoft.com/office/officeart/2005/8/layout/default"/>
    <dgm:cxn modelId="{0541C19B-55A0-BF4A-A8C1-E49A95097A3A}" type="presParOf" srcId="{A12E29FB-9495-F64E-B1DB-DF2B9C473161}" destId="{12BC7AFB-6977-A74A-9DF5-433BD0CC758D}" srcOrd="18" destOrd="0" presId="urn:microsoft.com/office/officeart/2005/8/layout/default"/>
    <dgm:cxn modelId="{4A9A42F1-997E-F04C-AB44-AD8EDA46653A}" type="presParOf" srcId="{A12E29FB-9495-F64E-B1DB-DF2B9C473161}" destId="{DDA16E68-2CAD-6C47-BD57-069A75BCB2F2}" srcOrd="19" destOrd="0" presId="urn:microsoft.com/office/officeart/2005/8/layout/default"/>
    <dgm:cxn modelId="{029E9154-E4FB-B44C-975C-253FF1D4736E}" type="presParOf" srcId="{A12E29FB-9495-F64E-B1DB-DF2B9C473161}" destId="{D9522E61-AF3F-8042-A366-F08C3732F866}" srcOrd="20" destOrd="0" presId="urn:microsoft.com/office/officeart/2005/8/layout/default"/>
    <dgm:cxn modelId="{FA1A1AA7-E9BA-AA43-99C1-ACE5D18E8D84}" type="presParOf" srcId="{A12E29FB-9495-F64E-B1DB-DF2B9C473161}" destId="{7C7AE8F5-4F9B-5C4E-86EE-09CB7B83B61F}" srcOrd="21" destOrd="0" presId="urn:microsoft.com/office/officeart/2005/8/layout/default"/>
    <dgm:cxn modelId="{FC00268A-E6F2-FD45-A7F9-3D59864241F6}" type="presParOf" srcId="{A12E29FB-9495-F64E-B1DB-DF2B9C473161}" destId="{818EB7EA-97B9-CD4F-B388-9968D1AC906B}" srcOrd="22" destOrd="0" presId="urn:microsoft.com/office/officeart/2005/8/layout/default"/>
    <dgm:cxn modelId="{DC273506-A0FA-4641-9504-1EDBE0901C0A}" type="presParOf" srcId="{A12E29FB-9495-F64E-B1DB-DF2B9C473161}" destId="{8A58C519-3F89-7A42-BBF3-D049048464EA}" srcOrd="23" destOrd="0" presId="urn:microsoft.com/office/officeart/2005/8/layout/default"/>
    <dgm:cxn modelId="{3AAE54FC-B3BD-264A-BC97-4E03D4C90749}" type="presParOf" srcId="{A12E29FB-9495-F64E-B1DB-DF2B9C473161}" destId="{8854284F-550A-8F4D-B569-551C533E7327}" srcOrd="24" destOrd="0" presId="urn:microsoft.com/office/officeart/2005/8/layout/default"/>
    <dgm:cxn modelId="{0F6B1632-96C1-924C-91F5-70EF9A760EF4}" type="presParOf" srcId="{A12E29FB-9495-F64E-B1DB-DF2B9C473161}" destId="{C5AC5704-C8D4-1749-B5AF-F8FFF662A786}" srcOrd="25" destOrd="0" presId="urn:microsoft.com/office/officeart/2005/8/layout/default"/>
    <dgm:cxn modelId="{6AF8505D-6AA5-8742-A6C6-03BEB0B837AE}" type="presParOf" srcId="{A12E29FB-9495-F64E-B1DB-DF2B9C473161}" destId="{3E04D3B9-F398-654B-8228-DFFD3E5CD5B8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122BB7-80DE-CB42-B40B-F0BFA9117C8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tr-TR"/>
        </a:p>
      </dgm:t>
    </dgm:pt>
    <dgm:pt modelId="{1FBCCC3F-3F6B-A14D-8256-9CB6543B6B70}">
      <dgm:prSet/>
      <dgm:spPr/>
      <dgm:t>
        <a:bodyPr/>
        <a:lstStyle/>
        <a:p>
          <a:r>
            <a:rPr lang="tr-TR"/>
            <a:t>Doğrusal programlama yaklaşımı</a:t>
          </a:r>
        </a:p>
      </dgm:t>
    </dgm:pt>
    <dgm:pt modelId="{275E3234-F399-FB40-B12C-FADBBDA8AC0C}" type="parTrans" cxnId="{4B78A406-E6A9-824C-8CF9-B4C0EE5D589B}">
      <dgm:prSet/>
      <dgm:spPr/>
      <dgm:t>
        <a:bodyPr/>
        <a:lstStyle/>
        <a:p>
          <a:endParaRPr lang="tr-TR"/>
        </a:p>
      </dgm:t>
    </dgm:pt>
    <dgm:pt modelId="{EE7197C5-1B80-CD47-8C19-A07C3813A373}" type="sibTrans" cxnId="{4B78A406-E6A9-824C-8CF9-B4C0EE5D589B}">
      <dgm:prSet/>
      <dgm:spPr/>
      <dgm:t>
        <a:bodyPr/>
        <a:lstStyle/>
        <a:p>
          <a:endParaRPr lang="tr-TR"/>
        </a:p>
      </dgm:t>
    </dgm:pt>
    <dgm:pt modelId="{015956CD-209E-9848-B1D4-BD5FC9CCA665}">
      <dgm:prSet/>
      <dgm:spPr/>
      <dgm:t>
        <a:bodyPr/>
        <a:lstStyle/>
        <a:p>
          <a:r>
            <a:rPr lang="tr-TR"/>
            <a:t>Sarmal programlama yaklaşımı</a:t>
          </a:r>
        </a:p>
      </dgm:t>
    </dgm:pt>
    <dgm:pt modelId="{63F07C95-A6EE-9E41-9194-548CC8998162}" type="parTrans" cxnId="{A8AAFBE0-B9D4-C34C-9F69-F59EB8694780}">
      <dgm:prSet/>
      <dgm:spPr/>
      <dgm:t>
        <a:bodyPr/>
        <a:lstStyle/>
        <a:p>
          <a:endParaRPr lang="tr-TR"/>
        </a:p>
      </dgm:t>
    </dgm:pt>
    <dgm:pt modelId="{1CE7B001-0B99-FD4B-AB1B-2C105359DD56}" type="sibTrans" cxnId="{A8AAFBE0-B9D4-C34C-9F69-F59EB8694780}">
      <dgm:prSet/>
      <dgm:spPr/>
      <dgm:t>
        <a:bodyPr/>
        <a:lstStyle/>
        <a:p>
          <a:endParaRPr lang="tr-TR"/>
        </a:p>
      </dgm:t>
    </dgm:pt>
    <dgm:pt modelId="{53D64F4F-74C2-504E-BF85-4E50295BAD2B}">
      <dgm:prSet/>
      <dgm:spPr/>
      <dgm:t>
        <a:bodyPr/>
        <a:lstStyle/>
        <a:p>
          <a:r>
            <a:rPr lang="tr-TR"/>
            <a:t>Modüler programlama yaklaşımı</a:t>
          </a:r>
        </a:p>
      </dgm:t>
    </dgm:pt>
    <dgm:pt modelId="{80CBFBF6-427D-3948-B1E9-AB0C6B1850F7}" type="parTrans" cxnId="{DFABB9F8-5239-D741-8617-F540AC10736D}">
      <dgm:prSet/>
      <dgm:spPr/>
      <dgm:t>
        <a:bodyPr/>
        <a:lstStyle/>
        <a:p>
          <a:endParaRPr lang="tr-TR"/>
        </a:p>
      </dgm:t>
    </dgm:pt>
    <dgm:pt modelId="{2C419295-07DF-4541-9098-BA8167789C7A}" type="sibTrans" cxnId="{DFABB9F8-5239-D741-8617-F540AC10736D}">
      <dgm:prSet/>
      <dgm:spPr/>
      <dgm:t>
        <a:bodyPr/>
        <a:lstStyle/>
        <a:p>
          <a:endParaRPr lang="tr-TR"/>
        </a:p>
      </dgm:t>
    </dgm:pt>
    <dgm:pt modelId="{4FF9903D-273A-2847-B5E8-B69CF410B34D}">
      <dgm:prSet/>
      <dgm:spPr/>
      <dgm:t>
        <a:bodyPr/>
        <a:lstStyle/>
        <a:p>
          <a:r>
            <a:rPr lang="tr-TR"/>
            <a:t>Piramitsel programlama yaklaşımı</a:t>
          </a:r>
        </a:p>
      </dgm:t>
    </dgm:pt>
    <dgm:pt modelId="{3E90DECA-7D8F-1A46-913C-6393C8BC623A}" type="parTrans" cxnId="{BC63E449-FE85-6C4F-AF19-F73CAA477DF2}">
      <dgm:prSet/>
      <dgm:spPr/>
      <dgm:t>
        <a:bodyPr/>
        <a:lstStyle/>
        <a:p>
          <a:endParaRPr lang="tr-TR"/>
        </a:p>
      </dgm:t>
    </dgm:pt>
    <dgm:pt modelId="{6140947E-6CB8-0C47-8D3A-ADC4D159B05B}" type="sibTrans" cxnId="{BC63E449-FE85-6C4F-AF19-F73CAA477DF2}">
      <dgm:prSet/>
      <dgm:spPr/>
      <dgm:t>
        <a:bodyPr/>
        <a:lstStyle/>
        <a:p>
          <a:endParaRPr lang="tr-TR"/>
        </a:p>
      </dgm:t>
    </dgm:pt>
    <dgm:pt modelId="{977E49A9-7C97-C541-90A0-95ADC16725C7}">
      <dgm:prSet/>
      <dgm:spPr/>
      <dgm:t>
        <a:bodyPr/>
        <a:lstStyle/>
        <a:p>
          <a:r>
            <a:rPr lang="tr-TR"/>
            <a:t>Çekirdek programlama yaklaşımı</a:t>
          </a:r>
        </a:p>
      </dgm:t>
    </dgm:pt>
    <dgm:pt modelId="{E2F96F1C-6044-8F42-99AD-D3E7510E20C6}" type="parTrans" cxnId="{23721321-B221-2244-8DCF-20B7C98DA72C}">
      <dgm:prSet/>
      <dgm:spPr/>
      <dgm:t>
        <a:bodyPr/>
        <a:lstStyle/>
        <a:p>
          <a:endParaRPr lang="tr-TR"/>
        </a:p>
      </dgm:t>
    </dgm:pt>
    <dgm:pt modelId="{60D4BDEF-7F24-1E4D-9B1A-1DEABE26C338}" type="sibTrans" cxnId="{23721321-B221-2244-8DCF-20B7C98DA72C}">
      <dgm:prSet/>
      <dgm:spPr/>
      <dgm:t>
        <a:bodyPr/>
        <a:lstStyle/>
        <a:p>
          <a:endParaRPr lang="tr-TR"/>
        </a:p>
      </dgm:t>
    </dgm:pt>
    <dgm:pt modelId="{D24F582E-4E4B-F94F-9A32-A009AB7C21C4}">
      <dgm:prSet/>
      <dgm:spPr/>
      <dgm:t>
        <a:bodyPr/>
        <a:lstStyle/>
        <a:p>
          <a:r>
            <a:rPr lang="tr-TR"/>
            <a:t>Konu ağı-proje merkezli programlama yaklaşımı,</a:t>
          </a:r>
        </a:p>
      </dgm:t>
    </dgm:pt>
    <dgm:pt modelId="{5707689C-6658-3F44-9A63-6BBE1FCB3728}" type="parTrans" cxnId="{E3ED77AA-C52C-F84E-8F57-9E272B76AF93}">
      <dgm:prSet/>
      <dgm:spPr/>
      <dgm:t>
        <a:bodyPr/>
        <a:lstStyle/>
        <a:p>
          <a:endParaRPr lang="tr-TR"/>
        </a:p>
      </dgm:t>
    </dgm:pt>
    <dgm:pt modelId="{587EF00F-04C0-7F47-8016-D14B6AEC7CDA}" type="sibTrans" cxnId="{E3ED77AA-C52C-F84E-8F57-9E272B76AF93}">
      <dgm:prSet/>
      <dgm:spPr/>
      <dgm:t>
        <a:bodyPr/>
        <a:lstStyle/>
        <a:p>
          <a:endParaRPr lang="tr-TR"/>
        </a:p>
      </dgm:t>
    </dgm:pt>
    <dgm:pt modelId="{55F86AA7-DDC2-D548-9285-B0F43FCAE41C}">
      <dgm:prSet/>
      <dgm:spPr/>
      <dgm:t>
        <a:bodyPr/>
        <a:lstStyle/>
        <a:p>
          <a:r>
            <a:rPr lang="tr-TR"/>
            <a:t>Sorgulama merkezli programlama yaklaşımı</a:t>
          </a:r>
        </a:p>
      </dgm:t>
    </dgm:pt>
    <dgm:pt modelId="{3874537C-49E7-874B-B8AF-E30D75F41AFC}" type="parTrans" cxnId="{0E3D69A3-B501-A84D-A92C-83DBD6779CED}">
      <dgm:prSet/>
      <dgm:spPr/>
      <dgm:t>
        <a:bodyPr/>
        <a:lstStyle/>
        <a:p>
          <a:endParaRPr lang="tr-TR"/>
        </a:p>
      </dgm:t>
    </dgm:pt>
    <dgm:pt modelId="{16DF6FD1-F96C-6245-A9D9-5715CF766787}" type="sibTrans" cxnId="{0E3D69A3-B501-A84D-A92C-83DBD6779CED}">
      <dgm:prSet/>
      <dgm:spPr/>
      <dgm:t>
        <a:bodyPr/>
        <a:lstStyle/>
        <a:p>
          <a:endParaRPr lang="tr-TR"/>
        </a:p>
      </dgm:t>
    </dgm:pt>
    <dgm:pt modelId="{B8E869EE-C576-C84E-B7A2-E81A20E7B7F6}" type="pres">
      <dgm:prSet presAssocID="{42122BB7-80DE-CB42-B40B-F0BFA9117C8C}" presName="linear" presStyleCnt="0">
        <dgm:presLayoutVars>
          <dgm:animLvl val="lvl"/>
          <dgm:resizeHandles val="exact"/>
        </dgm:presLayoutVars>
      </dgm:prSet>
      <dgm:spPr/>
    </dgm:pt>
    <dgm:pt modelId="{E2AEF4F6-0DE3-7D4D-9809-E1D511896F54}" type="pres">
      <dgm:prSet presAssocID="{1FBCCC3F-3F6B-A14D-8256-9CB6543B6B70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36B0FBAC-49AF-3A48-8927-6BF41688C2B7}" type="pres">
      <dgm:prSet presAssocID="{EE7197C5-1B80-CD47-8C19-A07C3813A373}" presName="spacer" presStyleCnt="0"/>
      <dgm:spPr/>
    </dgm:pt>
    <dgm:pt modelId="{23210E0A-BF55-6943-8698-4A0E5E30143E}" type="pres">
      <dgm:prSet presAssocID="{015956CD-209E-9848-B1D4-BD5FC9CCA665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7400534B-541A-B446-9595-34CFF577CA3C}" type="pres">
      <dgm:prSet presAssocID="{1CE7B001-0B99-FD4B-AB1B-2C105359DD56}" presName="spacer" presStyleCnt="0"/>
      <dgm:spPr/>
    </dgm:pt>
    <dgm:pt modelId="{94E81DB2-50D5-1446-8748-47852BC65894}" type="pres">
      <dgm:prSet presAssocID="{53D64F4F-74C2-504E-BF85-4E50295BAD2B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D29D18C6-A1C8-AC47-9041-DF5D68C9D60E}" type="pres">
      <dgm:prSet presAssocID="{2C419295-07DF-4541-9098-BA8167789C7A}" presName="spacer" presStyleCnt="0"/>
      <dgm:spPr/>
    </dgm:pt>
    <dgm:pt modelId="{FB6F5033-7E11-E040-AD5B-0E9C61C21D02}" type="pres">
      <dgm:prSet presAssocID="{4FF9903D-273A-2847-B5E8-B69CF410B34D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3A787FAE-1CEF-0744-915D-9494F767CFDC}" type="pres">
      <dgm:prSet presAssocID="{6140947E-6CB8-0C47-8D3A-ADC4D159B05B}" presName="spacer" presStyleCnt="0"/>
      <dgm:spPr/>
    </dgm:pt>
    <dgm:pt modelId="{675B6371-650A-DD41-81DE-5D6EBE5D9C73}" type="pres">
      <dgm:prSet presAssocID="{977E49A9-7C97-C541-90A0-95ADC16725C7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FD1BE433-7FD1-CF45-A834-2FDD6023930B}" type="pres">
      <dgm:prSet presAssocID="{60D4BDEF-7F24-1E4D-9B1A-1DEABE26C338}" presName="spacer" presStyleCnt="0"/>
      <dgm:spPr/>
    </dgm:pt>
    <dgm:pt modelId="{10D9CB09-A6EF-F346-BE74-BA8210F6B3AE}" type="pres">
      <dgm:prSet presAssocID="{D24F582E-4E4B-F94F-9A32-A009AB7C21C4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898D0FEC-534B-5E42-9AC4-1E540BDF025A}" type="pres">
      <dgm:prSet presAssocID="{587EF00F-04C0-7F47-8016-D14B6AEC7CDA}" presName="spacer" presStyleCnt="0"/>
      <dgm:spPr/>
    </dgm:pt>
    <dgm:pt modelId="{CA36FACF-2666-7E43-BCA8-513677C99CAA}" type="pres">
      <dgm:prSet presAssocID="{55F86AA7-DDC2-D548-9285-B0F43FCAE41C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4B78A406-E6A9-824C-8CF9-B4C0EE5D589B}" srcId="{42122BB7-80DE-CB42-B40B-F0BFA9117C8C}" destId="{1FBCCC3F-3F6B-A14D-8256-9CB6543B6B70}" srcOrd="0" destOrd="0" parTransId="{275E3234-F399-FB40-B12C-FADBBDA8AC0C}" sibTransId="{EE7197C5-1B80-CD47-8C19-A07C3813A373}"/>
    <dgm:cxn modelId="{23721321-B221-2244-8DCF-20B7C98DA72C}" srcId="{42122BB7-80DE-CB42-B40B-F0BFA9117C8C}" destId="{977E49A9-7C97-C541-90A0-95ADC16725C7}" srcOrd="4" destOrd="0" parTransId="{E2F96F1C-6044-8F42-99AD-D3E7510E20C6}" sibTransId="{60D4BDEF-7F24-1E4D-9B1A-1DEABE26C338}"/>
    <dgm:cxn modelId="{7D0A7839-D4E2-9144-BD54-404DACDAB9DC}" type="presOf" srcId="{1FBCCC3F-3F6B-A14D-8256-9CB6543B6B70}" destId="{E2AEF4F6-0DE3-7D4D-9809-E1D511896F54}" srcOrd="0" destOrd="0" presId="urn:microsoft.com/office/officeart/2005/8/layout/vList2"/>
    <dgm:cxn modelId="{BC63E449-FE85-6C4F-AF19-F73CAA477DF2}" srcId="{42122BB7-80DE-CB42-B40B-F0BFA9117C8C}" destId="{4FF9903D-273A-2847-B5E8-B69CF410B34D}" srcOrd="3" destOrd="0" parTransId="{3E90DECA-7D8F-1A46-913C-6393C8BC623A}" sibTransId="{6140947E-6CB8-0C47-8D3A-ADC4D159B05B}"/>
    <dgm:cxn modelId="{0B988F71-62F5-9340-B5CF-EF27C172A692}" type="presOf" srcId="{D24F582E-4E4B-F94F-9A32-A009AB7C21C4}" destId="{10D9CB09-A6EF-F346-BE74-BA8210F6B3AE}" srcOrd="0" destOrd="0" presId="urn:microsoft.com/office/officeart/2005/8/layout/vList2"/>
    <dgm:cxn modelId="{88586780-D265-8D4E-BDDD-1018AE25921A}" type="presOf" srcId="{55F86AA7-DDC2-D548-9285-B0F43FCAE41C}" destId="{CA36FACF-2666-7E43-BCA8-513677C99CAA}" srcOrd="0" destOrd="0" presId="urn:microsoft.com/office/officeart/2005/8/layout/vList2"/>
    <dgm:cxn modelId="{0E3D69A3-B501-A84D-A92C-83DBD6779CED}" srcId="{42122BB7-80DE-CB42-B40B-F0BFA9117C8C}" destId="{55F86AA7-DDC2-D548-9285-B0F43FCAE41C}" srcOrd="6" destOrd="0" parTransId="{3874537C-49E7-874B-B8AF-E30D75F41AFC}" sibTransId="{16DF6FD1-F96C-6245-A9D9-5715CF766787}"/>
    <dgm:cxn modelId="{E3ED77AA-C52C-F84E-8F57-9E272B76AF93}" srcId="{42122BB7-80DE-CB42-B40B-F0BFA9117C8C}" destId="{D24F582E-4E4B-F94F-9A32-A009AB7C21C4}" srcOrd="5" destOrd="0" parTransId="{5707689C-6658-3F44-9A63-6BBE1FCB3728}" sibTransId="{587EF00F-04C0-7F47-8016-D14B6AEC7CDA}"/>
    <dgm:cxn modelId="{69170FAB-64F3-7C42-9FE1-8E8A28850474}" type="presOf" srcId="{53D64F4F-74C2-504E-BF85-4E50295BAD2B}" destId="{94E81DB2-50D5-1446-8748-47852BC65894}" srcOrd="0" destOrd="0" presId="urn:microsoft.com/office/officeart/2005/8/layout/vList2"/>
    <dgm:cxn modelId="{B45540E0-FB94-9642-B28C-466F6FC9116C}" type="presOf" srcId="{977E49A9-7C97-C541-90A0-95ADC16725C7}" destId="{675B6371-650A-DD41-81DE-5D6EBE5D9C73}" srcOrd="0" destOrd="0" presId="urn:microsoft.com/office/officeart/2005/8/layout/vList2"/>
    <dgm:cxn modelId="{A8AAFBE0-B9D4-C34C-9F69-F59EB8694780}" srcId="{42122BB7-80DE-CB42-B40B-F0BFA9117C8C}" destId="{015956CD-209E-9848-B1D4-BD5FC9CCA665}" srcOrd="1" destOrd="0" parTransId="{63F07C95-A6EE-9E41-9194-548CC8998162}" sibTransId="{1CE7B001-0B99-FD4B-AB1B-2C105359DD56}"/>
    <dgm:cxn modelId="{4AD88DED-A065-1740-896A-D2393A1777D5}" type="presOf" srcId="{42122BB7-80DE-CB42-B40B-F0BFA9117C8C}" destId="{B8E869EE-C576-C84E-B7A2-E81A20E7B7F6}" srcOrd="0" destOrd="0" presId="urn:microsoft.com/office/officeart/2005/8/layout/vList2"/>
    <dgm:cxn modelId="{D3EFABEF-027F-954F-A13C-F94DE986E3C2}" type="presOf" srcId="{4FF9903D-273A-2847-B5E8-B69CF410B34D}" destId="{FB6F5033-7E11-E040-AD5B-0E9C61C21D02}" srcOrd="0" destOrd="0" presId="urn:microsoft.com/office/officeart/2005/8/layout/vList2"/>
    <dgm:cxn modelId="{9E79D6F2-9B30-7D41-8FF8-4DED1F890D0D}" type="presOf" srcId="{015956CD-209E-9848-B1D4-BD5FC9CCA665}" destId="{23210E0A-BF55-6943-8698-4A0E5E30143E}" srcOrd="0" destOrd="0" presId="urn:microsoft.com/office/officeart/2005/8/layout/vList2"/>
    <dgm:cxn modelId="{DFABB9F8-5239-D741-8617-F540AC10736D}" srcId="{42122BB7-80DE-CB42-B40B-F0BFA9117C8C}" destId="{53D64F4F-74C2-504E-BF85-4E50295BAD2B}" srcOrd="2" destOrd="0" parTransId="{80CBFBF6-427D-3948-B1E9-AB0C6B1850F7}" sibTransId="{2C419295-07DF-4541-9098-BA8167789C7A}"/>
    <dgm:cxn modelId="{3527E014-AA8E-0D47-8B77-75C6BB5DC9D3}" type="presParOf" srcId="{B8E869EE-C576-C84E-B7A2-E81A20E7B7F6}" destId="{E2AEF4F6-0DE3-7D4D-9809-E1D511896F54}" srcOrd="0" destOrd="0" presId="urn:microsoft.com/office/officeart/2005/8/layout/vList2"/>
    <dgm:cxn modelId="{42398DA2-2849-7342-AEFC-9294EB1BD569}" type="presParOf" srcId="{B8E869EE-C576-C84E-B7A2-E81A20E7B7F6}" destId="{36B0FBAC-49AF-3A48-8927-6BF41688C2B7}" srcOrd="1" destOrd="0" presId="urn:microsoft.com/office/officeart/2005/8/layout/vList2"/>
    <dgm:cxn modelId="{529933F0-B539-514B-BB70-A6CA39C5A158}" type="presParOf" srcId="{B8E869EE-C576-C84E-B7A2-E81A20E7B7F6}" destId="{23210E0A-BF55-6943-8698-4A0E5E30143E}" srcOrd="2" destOrd="0" presId="urn:microsoft.com/office/officeart/2005/8/layout/vList2"/>
    <dgm:cxn modelId="{FFA9815B-F873-0043-AC5D-F1FBE8B5CA25}" type="presParOf" srcId="{B8E869EE-C576-C84E-B7A2-E81A20E7B7F6}" destId="{7400534B-541A-B446-9595-34CFF577CA3C}" srcOrd="3" destOrd="0" presId="urn:microsoft.com/office/officeart/2005/8/layout/vList2"/>
    <dgm:cxn modelId="{E9B95D54-D68F-4241-BAC9-6410BEF8A3C8}" type="presParOf" srcId="{B8E869EE-C576-C84E-B7A2-E81A20E7B7F6}" destId="{94E81DB2-50D5-1446-8748-47852BC65894}" srcOrd="4" destOrd="0" presId="urn:microsoft.com/office/officeart/2005/8/layout/vList2"/>
    <dgm:cxn modelId="{401005C1-83A8-1546-A197-FA2B9BC02AE0}" type="presParOf" srcId="{B8E869EE-C576-C84E-B7A2-E81A20E7B7F6}" destId="{D29D18C6-A1C8-AC47-9041-DF5D68C9D60E}" srcOrd="5" destOrd="0" presId="urn:microsoft.com/office/officeart/2005/8/layout/vList2"/>
    <dgm:cxn modelId="{F5E8B978-5C89-4844-AAFC-448D1DFE8778}" type="presParOf" srcId="{B8E869EE-C576-C84E-B7A2-E81A20E7B7F6}" destId="{FB6F5033-7E11-E040-AD5B-0E9C61C21D02}" srcOrd="6" destOrd="0" presId="urn:microsoft.com/office/officeart/2005/8/layout/vList2"/>
    <dgm:cxn modelId="{DFC6FC4D-0582-4440-8213-724E25E8344D}" type="presParOf" srcId="{B8E869EE-C576-C84E-B7A2-E81A20E7B7F6}" destId="{3A787FAE-1CEF-0744-915D-9494F767CFDC}" srcOrd="7" destOrd="0" presId="urn:microsoft.com/office/officeart/2005/8/layout/vList2"/>
    <dgm:cxn modelId="{4FCF2432-7FF8-354A-B8DD-21A47AAC4D7C}" type="presParOf" srcId="{B8E869EE-C576-C84E-B7A2-E81A20E7B7F6}" destId="{675B6371-650A-DD41-81DE-5D6EBE5D9C73}" srcOrd="8" destOrd="0" presId="urn:microsoft.com/office/officeart/2005/8/layout/vList2"/>
    <dgm:cxn modelId="{6166F397-E5F2-D740-B52E-325CCE96E54F}" type="presParOf" srcId="{B8E869EE-C576-C84E-B7A2-E81A20E7B7F6}" destId="{FD1BE433-7FD1-CF45-A834-2FDD6023930B}" srcOrd="9" destOrd="0" presId="urn:microsoft.com/office/officeart/2005/8/layout/vList2"/>
    <dgm:cxn modelId="{99EC1749-1156-6743-A532-79F6A1D73A3B}" type="presParOf" srcId="{B8E869EE-C576-C84E-B7A2-E81A20E7B7F6}" destId="{10D9CB09-A6EF-F346-BE74-BA8210F6B3AE}" srcOrd="10" destOrd="0" presId="urn:microsoft.com/office/officeart/2005/8/layout/vList2"/>
    <dgm:cxn modelId="{D5E0A636-5ECE-194B-8733-8465CD948941}" type="presParOf" srcId="{B8E869EE-C576-C84E-B7A2-E81A20E7B7F6}" destId="{898D0FEC-534B-5E42-9AC4-1E540BDF025A}" srcOrd="11" destOrd="0" presId="urn:microsoft.com/office/officeart/2005/8/layout/vList2"/>
    <dgm:cxn modelId="{1B271D2D-E95F-AE45-9956-4DFFE5854F26}" type="presParOf" srcId="{B8E869EE-C576-C84E-B7A2-E81A20E7B7F6}" destId="{CA36FACF-2666-7E43-BCA8-513677C99CAA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409D97-E90A-B24F-8275-F7FBE0E469AF}">
      <dsp:nvSpPr>
        <dsp:cNvPr id="0" name=""/>
        <dsp:cNvSpPr/>
      </dsp:nvSpPr>
      <dsp:spPr>
        <a:xfrm>
          <a:off x="0" y="2779884"/>
          <a:ext cx="4534600" cy="182390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/>
            <a:t>Ders kitabı hem hedefleri hem içeriği hem de öğretim sırasını belirleyici rol üstlenmiştir. Aslında ders kitabı içeriğin belirlenmesinde yardımcı kaynak olabilir ama öncelikli olarak düşünülmemelidir. </a:t>
          </a:r>
          <a:endParaRPr lang="en-US" sz="1800" kern="1200"/>
        </a:p>
      </dsp:txBody>
      <dsp:txXfrm>
        <a:off x="0" y="2779884"/>
        <a:ext cx="4534600" cy="1823904"/>
      </dsp:txXfrm>
    </dsp:sp>
    <dsp:sp modelId="{372AB1DF-C322-CC47-AD22-1BF8C6C2C61F}">
      <dsp:nvSpPr>
        <dsp:cNvPr id="0" name=""/>
        <dsp:cNvSpPr/>
      </dsp:nvSpPr>
      <dsp:spPr>
        <a:xfrm rot="10800000">
          <a:off x="0" y="2076"/>
          <a:ext cx="4534600" cy="2805165"/>
        </a:xfrm>
        <a:prstGeom prst="upArrowCallout">
          <a:avLst/>
        </a:prstGeom>
        <a:gradFill rotWithShape="0">
          <a:gsLst>
            <a:gs pos="0">
              <a:schemeClr val="accent2">
                <a:hueOff val="-490875"/>
                <a:satOff val="38812"/>
                <a:lumOff val="-784"/>
                <a:alphaOff val="0"/>
                <a:tint val="96000"/>
                <a:lumMod val="104000"/>
              </a:schemeClr>
            </a:gs>
            <a:gs pos="100000">
              <a:schemeClr val="accent2">
                <a:hueOff val="-490875"/>
                <a:satOff val="38812"/>
                <a:lumOff val="-784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/>
            <a:t>Öğretim içeriği öğretim hedeflerini ve öğrenci ihtiyaçlarını destekleyen nitelikte olmalıdır. </a:t>
          </a:r>
          <a:endParaRPr lang="en-US" sz="1800" kern="1200"/>
        </a:p>
      </dsp:txBody>
      <dsp:txXfrm rot="10800000">
        <a:off x="0" y="2076"/>
        <a:ext cx="4534600" cy="18227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90118-E8AB-9948-92E3-763CD6301413}">
      <dsp:nvSpPr>
        <dsp:cNvPr id="0" name=""/>
        <dsp:cNvSpPr/>
      </dsp:nvSpPr>
      <dsp:spPr>
        <a:xfrm>
          <a:off x="2200" y="274750"/>
          <a:ext cx="1745830" cy="10474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/>
            <a:t>İçerik hedeflerle doğrudan ilişkili mi?</a:t>
          </a:r>
          <a:endParaRPr lang="en-US" sz="1100" kern="1200"/>
        </a:p>
      </dsp:txBody>
      <dsp:txXfrm>
        <a:off x="2200" y="274750"/>
        <a:ext cx="1745830" cy="1047498"/>
      </dsp:txXfrm>
    </dsp:sp>
    <dsp:sp modelId="{455060DD-B125-2741-BDDF-DDBF21F48121}">
      <dsp:nvSpPr>
        <dsp:cNvPr id="0" name=""/>
        <dsp:cNvSpPr/>
      </dsp:nvSpPr>
      <dsp:spPr>
        <a:xfrm>
          <a:off x="1922614" y="274750"/>
          <a:ext cx="1745830" cy="10474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/>
            <a:t>İçerikte bilgi doğru mu?</a:t>
          </a:r>
          <a:endParaRPr lang="en-US" sz="1100" kern="1200"/>
        </a:p>
      </dsp:txBody>
      <dsp:txXfrm>
        <a:off x="1922614" y="274750"/>
        <a:ext cx="1745830" cy="1047498"/>
      </dsp:txXfrm>
    </dsp:sp>
    <dsp:sp modelId="{5C97F5E2-F9CA-2B42-A504-C4FBD5D51094}">
      <dsp:nvSpPr>
        <dsp:cNvPr id="0" name=""/>
        <dsp:cNvSpPr/>
      </dsp:nvSpPr>
      <dsp:spPr>
        <a:xfrm>
          <a:off x="3843027" y="274750"/>
          <a:ext cx="1745830" cy="10474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/>
            <a:t>İçerik özel bir alanla ilgili ve doğru mu?</a:t>
          </a:r>
          <a:endParaRPr lang="en-US" sz="1100" kern="1200"/>
        </a:p>
      </dsp:txBody>
      <dsp:txXfrm>
        <a:off x="3843027" y="274750"/>
        <a:ext cx="1745830" cy="1047498"/>
      </dsp:txXfrm>
    </dsp:sp>
    <dsp:sp modelId="{E684DDAA-9D03-474C-ABD6-B076DC41E240}">
      <dsp:nvSpPr>
        <dsp:cNvPr id="0" name=""/>
        <dsp:cNvSpPr/>
      </dsp:nvSpPr>
      <dsp:spPr>
        <a:xfrm>
          <a:off x="5763440" y="274750"/>
          <a:ext cx="1745830" cy="10474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/>
            <a:t>İçerik sistematik bir biçimde organize edilmiş mi?</a:t>
          </a:r>
          <a:endParaRPr lang="en-US" sz="1100" kern="1200"/>
        </a:p>
      </dsp:txBody>
      <dsp:txXfrm>
        <a:off x="5763440" y="274750"/>
        <a:ext cx="1745830" cy="1047498"/>
      </dsp:txXfrm>
    </dsp:sp>
    <dsp:sp modelId="{33345756-81CA-834B-B054-E5779A06EFA1}">
      <dsp:nvSpPr>
        <dsp:cNvPr id="0" name=""/>
        <dsp:cNvSpPr/>
      </dsp:nvSpPr>
      <dsp:spPr>
        <a:xfrm>
          <a:off x="2200" y="1496831"/>
          <a:ext cx="1745830" cy="10474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/>
            <a:t>İçerik öğrencilerin önceki öğrenmeleri le kaynaşıklık sağlıyor mu?</a:t>
          </a:r>
          <a:endParaRPr lang="en-US" sz="1100" kern="1200"/>
        </a:p>
      </dsp:txBody>
      <dsp:txXfrm>
        <a:off x="2200" y="1496831"/>
        <a:ext cx="1745830" cy="1047498"/>
      </dsp:txXfrm>
    </dsp:sp>
    <dsp:sp modelId="{1F59173D-76C1-0744-B047-7147E1AF85F3}">
      <dsp:nvSpPr>
        <dsp:cNvPr id="0" name=""/>
        <dsp:cNvSpPr/>
      </dsp:nvSpPr>
      <dsp:spPr>
        <a:xfrm>
          <a:off x="1922614" y="1496831"/>
          <a:ext cx="1745830" cy="10474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/>
            <a:t>İçerik kapsama ilkesine uygun mu? Yani yeni bilgiler önceki öğrenilenlerle ilişkilendirilerek veriliyor mu?</a:t>
          </a:r>
          <a:endParaRPr lang="en-US" sz="1100" kern="1200"/>
        </a:p>
      </dsp:txBody>
      <dsp:txXfrm>
        <a:off x="1922614" y="1496831"/>
        <a:ext cx="1745830" cy="1047498"/>
      </dsp:txXfrm>
    </dsp:sp>
    <dsp:sp modelId="{B1041CE4-0AE2-E441-B0EA-91DEC6397011}">
      <dsp:nvSpPr>
        <dsp:cNvPr id="0" name=""/>
        <dsp:cNvSpPr/>
      </dsp:nvSpPr>
      <dsp:spPr>
        <a:xfrm>
          <a:off x="3843027" y="1496831"/>
          <a:ext cx="1745830" cy="10474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/>
            <a:t>İçerik uygulanabilir ya da kullanılabilir mi?</a:t>
          </a:r>
          <a:endParaRPr lang="en-US" sz="1100" kern="1200"/>
        </a:p>
      </dsp:txBody>
      <dsp:txXfrm>
        <a:off x="3843027" y="1496831"/>
        <a:ext cx="1745830" cy="1047498"/>
      </dsp:txXfrm>
    </dsp:sp>
    <dsp:sp modelId="{F6A96AAA-9A67-DD48-A197-951992047EBE}">
      <dsp:nvSpPr>
        <dsp:cNvPr id="0" name=""/>
        <dsp:cNvSpPr/>
      </dsp:nvSpPr>
      <dsp:spPr>
        <a:xfrm>
          <a:off x="5763440" y="1496831"/>
          <a:ext cx="1745830" cy="10474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/>
            <a:t>Öğrencilere materyal sunuluyor mu?</a:t>
          </a:r>
          <a:endParaRPr lang="en-US" sz="1100" kern="1200"/>
        </a:p>
      </dsp:txBody>
      <dsp:txXfrm>
        <a:off x="5763440" y="1496831"/>
        <a:ext cx="1745830" cy="1047498"/>
      </dsp:txXfrm>
    </dsp:sp>
    <dsp:sp modelId="{CB30C023-62F5-2647-AFE5-16FA63999C2C}">
      <dsp:nvSpPr>
        <dsp:cNvPr id="0" name=""/>
        <dsp:cNvSpPr/>
      </dsp:nvSpPr>
      <dsp:spPr>
        <a:xfrm>
          <a:off x="1922614" y="2718913"/>
          <a:ext cx="1745830" cy="10474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/>
            <a:t>Konunun temel ayrıntıları etkili bir şekilde gösteriliyor mu?</a:t>
          </a:r>
          <a:endParaRPr lang="en-US" sz="1100" kern="1200"/>
        </a:p>
      </dsp:txBody>
      <dsp:txXfrm>
        <a:off x="1922614" y="2718913"/>
        <a:ext cx="1745830" cy="1047498"/>
      </dsp:txXfrm>
    </dsp:sp>
    <dsp:sp modelId="{CA3F885D-6675-3E41-B90C-473DA36BF050}">
      <dsp:nvSpPr>
        <dsp:cNvPr id="0" name=""/>
        <dsp:cNvSpPr/>
      </dsp:nvSpPr>
      <dsp:spPr>
        <a:xfrm>
          <a:off x="3843027" y="2718913"/>
          <a:ext cx="1745830" cy="10474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/>
            <a:t>Önemli görülen konuların tekrarı yapılıyor mu?</a:t>
          </a:r>
          <a:endParaRPr lang="en-US" sz="1100" kern="1200"/>
        </a:p>
      </dsp:txBody>
      <dsp:txXfrm>
        <a:off x="3843027" y="2718913"/>
        <a:ext cx="1745830" cy="10474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9E53C8-C965-1D40-90B4-F48CE29C1475}">
      <dsp:nvSpPr>
        <dsp:cNvPr id="0" name=""/>
        <dsp:cNvSpPr/>
      </dsp:nvSpPr>
      <dsp:spPr>
        <a:xfrm>
          <a:off x="0" y="800"/>
          <a:ext cx="7511472" cy="19492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900" kern="1200" dirty="0"/>
            <a:t>İÇERİK DÜZENLEME İLKELERİ</a:t>
          </a:r>
        </a:p>
      </dsp:txBody>
      <dsp:txXfrm>
        <a:off x="95153" y="95953"/>
        <a:ext cx="7321166" cy="1758914"/>
      </dsp:txXfrm>
    </dsp:sp>
    <dsp:sp modelId="{C2DAEA6B-E101-DC4C-9A29-1302FBCA44EC}">
      <dsp:nvSpPr>
        <dsp:cNvPr id="0" name=""/>
        <dsp:cNvSpPr/>
      </dsp:nvSpPr>
      <dsp:spPr>
        <a:xfrm>
          <a:off x="0" y="2091141"/>
          <a:ext cx="7511472" cy="19492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900" kern="1200"/>
            <a:t>İÇERİK DÜZENLEME YAKLAŞIMLARI</a:t>
          </a:r>
        </a:p>
      </dsp:txBody>
      <dsp:txXfrm>
        <a:off x="95153" y="2186294"/>
        <a:ext cx="7321166" cy="17589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49885-5C13-324D-8BAD-55DAECA25B2F}">
      <dsp:nvSpPr>
        <dsp:cNvPr id="0" name=""/>
        <dsp:cNvSpPr/>
      </dsp:nvSpPr>
      <dsp:spPr>
        <a:xfrm>
          <a:off x="538419" y="405"/>
          <a:ext cx="1496426" cy="89785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/>
            <a:t>HEDEFLE TUTARLI OLMA</a:t>
          </a:r>
        </a:p>
      </dsp:txBody>
      <dsp:txXfrm>
        <a:off x="538419" y="405"/>
        <a:ext cx="1496426" cy="897855"/>
      </dsp:txXfrm>
    </dsp:sp>
    <dsp:sp modelId="{3102FF28-DE26-A440-B468-07D01A2E4850}">
      <dsp:nvSpPr>
        <dsp:cNvPr id="0" name=""/>
        <dsp:cNvSpPr/>
      </dsp:nvSpPr>
      <dsp:spPr>
        <a:xfrm>
          <a:off x="2184488" y="405"/>
          <a:ext cx="1496426" cy="89785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216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/>
            <a:t>İÇERİĞİN BİRBİRİYLE TUTARLI OLMASI</a:t>
          </a:r>
        </a:p>
      </dsp:txBody>
      <dsp:txXfrm>
        <a:off x="2184488" y="405"/>
        <a:ext cx="1496426" cy="897855"/>
      </dsp:txXfrm>
    </dsp:sp>
    <dsp:sp modelId="{8F8FD136-A1D0-E749-A1CA-42DA2BBA1050}">
      <dsp:nvSpPr>
        <dsp:cNvPr id="0" name=""/>
        <dsp:cNvSpPr/>
      </dsp:nvSpPr>
      <dsp:spPr>
        <a:xfrm>
          <a:off x="3830557" y="405"/>
          <a:ext cx="1496426" cy="89785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433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/>
            <a:t>ÖĞRENCİ SEVİYESİNE UYGUN OLMALI</a:t>
          </a:r>
        </a:p>
      </dsp:txBody>
      <dsp:txXfrm>
        <a:off x="3830557" y="405"/>
        <a:ext cx="1496426" cy="897855"/>
      </dsp:txXfrm>
    </dsp:sp>
    <dsp:sp modelId="{10FC493F-CCEC-484F-B0A4-F425107B7006}">
      <dsp:nvSpPr>
        <dsp:cNvPr id="0" name=""/>
        <dsp:cNvSpPr/>
      </dsp:nvSpPr>
      <dsp:spPr>
        <a:xfrm>
          <a:off x="5476625" y="405"/>
          <a:ext cx="1496426" cy="89785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650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/>
            <a:t>SİSTEMATİK OLARAK SIRALANMASI </a:t>
          </a:r>
        </a:p>
      </dsp:txBody>
      <dsp:txXfrm>
        <a:off x="5476625" y="405"/>
        <a:ext cx="1496426" cy="897855"/>
      </dsp:txXfrm>
    </dsp:sp>
    <dsp:sp modelId="{DA91DEAD-C2CA-D446-A746-695A8E9E2549}">
      <dsp:nvSpPr>
        <dsp:cNvPr id="0" name=""/>
        <dsp:cNvSpPr/>
      </dsp:nvSpPr>
      <dsp:spPr>
        <a:xfrm>
          <a:off x="538419" y="1047904"/>
          <a:ext cx="1496426" cy="89785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867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/>
            <a:t>ANLAMLILIK</a:t>
          </a:r>
        </a:p>
      </dsp:txBody>
      <dsp:txXfrm>
        <a:off x="538419" y="1047904"/>
        <a:ext cx="1496426" cy="897855"/>
      </dsp:txXfrm>
    </dsp:sp>
    <dsp:sp modelId="{3A568810-F0EC-6D48-8E58-9B62B6FEBD60}">
      <dsp:nvSpPr>
        <dsp:cNvPr id="0" name=""/>
        <dsp:cNvSpPr/>
      </dsp:nvSpPr>
      <dsp:spPr>
        <a:xfrm>
          <a:off x="2184488" y="1047904"/>
          <a:ext cx="1496426" cy="89785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1083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/>
            <a:t>KAPSAMA</a:t>
          </a:r>
        </a:p>
      </dsp:txBody>
      <dsp:txXfrm>
        <a:off x="2184488" y="1047904"/>
        <a:ext cx="1496426" cy="897855"/>
      </dsp:txXfrm>
    </dsp:sp>
    <dsp:sp modelId="{EBE2EBC1-47FE-5E4A-926E-875601419B5C}">
      <dsp:nvSpPr>
        <dsp:cNvPr id="0" name=""/>
        <dsp:cNvSpPr/>
      </dsp:nvSpPr>
      <dsp:spPr>
        <a:xfrm>
          <a:off x="3830557" y="1047904"/>
          <a:ext cx="1496426" cy="89785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1300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/>
            <a:t>SOYUTLAMA</a:t>
          </a:r>
        </a:p>
      </dsp:txBody>
      <dsp:txXfrm>
        <a:off x="3830557" y="1047904"/>
        <a:ext cx="1496426" cy="897855"/>
      </dsp:txXfrm>
    </dsp:sp>
    <dsp:sp modelId="{943F7C38-8636-774E-9F31-7279EBA9BE02}">
      <dsp:nvSpPr>
        <dsp:cNvPr id="0" name=""/>
        <dsp:cNvSpPr/>
      </dsp:nvSpPr>
      <dsp:spPr>
        <a:xfrm>
          <a:off x="5476625" y="1047904"/>
          <a:ext cx="1496426" cy="89785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1517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/>
            <a:t>ÖNKOŞUL</a:t>
          </a:r>
        </a:p>
      </dsp:txBody>
      <dsp:txXfrm>
        <a:off x="5476625" y="1047904"/>
        <a:ext cx="1496426" cy="897855"/>
      </dsp:txXfrm>
    </dsp:sp>
    <dsp:sp modelId="{C30EA922-4749-0E48-85A8-E649D86A1480}">
      <dsp:nvSpPr>
        <dsp:cNvPr id="0" name=""/>
        <dsp:cNvSpPr/>
      </dsp:nvSpPr>
      <dsp:spPr>
        <a:xfrm>
          <a:off x="538419" y="2095402"/>
          <a:ext cx="1496426" cy="89785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1734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/>
            <a:t>AŞAMALILIK</a:t>
          </a:r>
        </a:p>
      </dsp:txBody>
      <dsp:txXfrm>
        <a:off x="538419" y="2095402"/>
        <a:ext cx="1496426" cy="897855"/>
      </dsp:txXfrm>
    </dsp:sp>
    <dsp:sp modelId="{12BC7AFB-6977-A74A-9DF5-433BD0CC758D}">
      <dsp:nvSpPr>
        <dsp:cNvPr id="0" name=""/>
        <dsp:cNvSpPr/>
      </dsp:nvSpPr>
      <dsp:spPr>
        <a:xfrm>
          <a:off x="2184488" y="2095402"/>
          <a:ext cx="1496426" cy="89785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1950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/>
            <a:t>ALIŞTIRMA</a:t>
          </a:r>
        </a:p>
      </dsp:txBody>
      <dsp:txXfrm>
        <a:off x="2184488" y="2095402"/>
        <a:ext cx="1496426" cy="897855"/>
      </dsp:txXfrm>
    </dsp:sp>
    <dsp:sp modelId="{D9522E61-AF3F-8042-A366-F08C3732F866}">
      <dsp:nvSpPr>
        <dsp:cNvPr id="0" name=""/>
        <dsp:cNvSpPr/>
      </dsp:nvSpPr>
      <dsp:spPr>
        <a:xfrm>
          <a:off x="3830557" y="2095402"/>
          <a:ext cx="1496426" cy="89785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2167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/>
            <a:t>EKONOMİKLİK</a:t>
          </a:r>
        </a:p>
      </dsp:txBody>
      <dsp:txXfrm>
        <a:off x="3830557" y="2095402"/>
        <a:ext cx="1496426" cy="897855"/>
      </dsp:txXfrm>
    </dsp:sp>
    <dsp:sp modelId="{818EB7EA-97B9-CD4F-B388-9968D1AC906B}">
      <dsp:nvSpPr>
        <dsp:cNvPr id="0" name=""/>
        <dsp:cNvSpPr/>
      </dsp:nvSpPr>
      <dsp:spPr>
        <a:xfrm>
          <a:off x="5476625" y="2095402"/>
          <a:ext cx="1496426" cy="89785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2384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/>
            <a:t>YORMADA</a:t>
          </a:r>
        </a:p>
      </dsp:txBody>
      <dsp:txXfrm>
        <a:off x="5476625" y="2095402"/>
        <a:ext cx="1496426" cy="897855"/>
      </dsp:txXfrm>
    </dsp:sp>
    <dsp:sp modelId="{8854284F-550A-8F4D-B569-551C533E7327}">
      <dsp:nvSpPr>
        <dsp:cNvPr id="0" name=""/>
        <dsp:cNvSpPr/>
      </dsp:nvSpPr>
      <dsp:spPr>
        <a:xfrm>
          <a:off x="2184488" y="3142900"/>
          <a:ext cx="1496426" cy="89785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2601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/>
            <a:t>VARDAMA</a:t>
          </a:r>
        </a:p>
      </dsp:txBody>
      <dsp:txXfrm>
        <a:off x="2184488" y="3142900"/>
        <a:ext cx="1496426" cy="897855"/>
      </dsp:txXfrm>
    </dsp:sp>
    <dsp:sp modelId="{3E04D3B9-F398-654B-8228-DFFD3E5CD5B8}">
      <dsp:nvSpPr>
        <dsp:cNvPr id="0" name=""/>
        <dsp:cNvSpPr/>
      </dsp:nvSpPr>
      <dsp:spPr>
        <a:xfrm>
          <a:off x="3830557" y="3142900"/>
          <a:ext cx="1496426" cy="89785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2818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/>
            <a:t>KAYNAŞIKLIK</a:t>
          </a:r>
        </a:p>
      </dsp:txBody>
      <dsp:txXfrm>
        <a:off x="3830557" y="3142900"/>
        <a:ext cx="1496426" cy="8978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AEF4F6-0DE3-7D4D-9809-E1D511896F54}">
      <dsp:nvSpPr>
        <dsp:cNvPr id="0" name=""/>
        <dsp:cNvSpPr/>
      </dsp:nvSpPr>
      <dsp:spPr>
        <a:xfrm>
          <a:off x="0" y="76243"/>
          <a:ext cx="7511472" cy="5036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Doğrusal programlama yaklaşımı</a:t>
          </a:r>
        </a:p>
      </dsp:txBody>
      <dsp:txXfrm>
        <a:off x="24588" y="100831"/>
        <a:ext cx="7462296" cy="454509"/>
      </dsp:txXfrm>
    </dsp:sp>
    <dsp:sp modelId="{23210E0A-BF55-6943-8698-4A0E5E30143E}">
      <dsp:nvSpPr>
        <dsp:cNvPr id="0" name=""/>
        <dsp:cNvSpPr/>
      </dsp:nvSpPr>
      <dsp:spPr>
        <a:xfrm>
          <a:off x="0" y="640408"/>
          <a:ext cx="7511472" cy="50368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Sarmal programlama yaklaşımı</a:t>
          </a:r>
        </a:p>
      </dsp:txBody>
      <dsp:txXfrm>
        <a:off x="24588" y="664996"/>
        <a:ext cx="7462296" cy="454509"/>
      </dsp:txXfrm>
    </dsp:sp>
    <dsp:sp modelId="{94E81DB2-50D5-1446-8748-47852BC65894}">
      <dsp:nvSpPr>
        <dsp:cNvPr id="0" name=""/>
        <dsp:cNvSpPr/>
      </dsp:nvSpPr>
      <dsp:spPr>
        <a:xfrm>
          <a:off x="0" y="1204573"/>
          <a:ext cx="7511472" cy="50368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Modüler programlama yaklaşımı</a:t>
          </a:r>
        </a:p>
      </dsp:txBody>
      <dsp:txXfrm>
        <a:off x="24588" y="1229161"/>
        <a:ext cx="7462296" cy="454509"/>
      </dsp:txXfrm>
    </dsp:sp>
    <dsp:sp modelId="{FB6F5033-7E11-E040-AD5B-0E9C61C21D02}">
      <dsp:nvSpPr>
        <dsp:cNvPr id="0" name=""/>
        <dsp:cNvSpPr/>
      </dsp:nvSpPr>
      <dsp:spPr>
        <a:xfrm>
          <a:off x="0" y="1768738"/>
          <a:ext cx="7511472" cy="5036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Piramitsel programlama yaklaşımı</a:t>
          </a:r>
        </a:p>
      </dsp:txBody>
      <dsp:txXfrm>
        <a:off x="24588" y="1793326"/>
        <a:ext cx="7462296" cy="454509"/>
      </dsp:txXfrm>
    </dsp:sp>
    <dsp:sp modelId="{675B6371-650A-DD41-81DE-5D6EBE5D9C73}">
      <dsp:nvSpPr>
        <dsp:cNvPr id="0" name=""/>
        <dsp:cNvSpPr/>
      </dsp:nvSpPr>
      <dsp:spPr>
        <a:xfrm>
          <a:off x="0" y="2332903"/>
          <a:ext cx="7511472" cy="50368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Çekirdek programlama yaklaşımı</a:t>
          </a:r>
        </a:p>
      </dsp:txBody>
      <dsp:txXfrm>
        <a:off x="24588" y="2357491"/>
        <a:ext cx="7462296" cy="454509"/>
      </dsp:txXfrm>
    </dsp:sp>
    <dsp:sp modelId="{10D9CB09-A6EF-F346-BE74-BA8210F6B3AE}">
      <dsp:nvSpPr>
        <dsp:cNvPr id="0" name=""/>
        <dsp:cNvSpPr/>
      </dsp:nvSpPr>
      <dsp:spPr>
        <a:xfrm>
          <a:off x="0" y="2897068"/>
          <a:ext cx="7511472" cy="5036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Konu ağı-proje merkezli programlama yaklaşımı,</a:t>
          </a:r>
        </a:p>
      </dsp:txBody>
      <dsp:txXfrm>
        <a:off x="24588" y="2921656"/>
        <a:ext cx="7462296" cy="454509"/>
      </dsp:txXfrm>
    </dsp:sp>
    <dsp:sp modelId="{CA36FACF-2666-7E43-BCA8-513677C99CAA}">
      <dsp:nvSpPr>
        <dsp:cNvPr id="0" name=""/>
        <dsp:cNvSpPr/>
      </dsp:nvSpPr>
      <dsp:spPr>
        <a:xfrm>
          <a:off x="0" y="3461233"/>
          <a:ext cx="7511472" cy="50368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Sorgulama merkezli programlama yaklaşımı</a:t>
          </a:r>
        </a:p>
      </dsp:txBody>
      <dsp:txXfrm>
        <a:off x="24588" y="3485821"/>
        <a:ext cx="7462296" cy="454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1701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3.11.2021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5583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8890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7030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6777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6065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6353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848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1937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6234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1259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3.11.2021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6116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3.11.2021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7678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3.11.2021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499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3.11.2021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742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3.11.2021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4587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3.11.2021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1846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9F75050-0E15-4C5B-92B0-66D068882F1F}" type="datetimeFigureOut">
              <a:rPr lang="tr-TR" smtClean="0"/>
              <a:pPr/>
              <a:t>3.11.2021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34141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46AD6BF7-84A7-A34C-84EC-E9A98EE39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059" y="965199"/>
            <a:ext cx="4556664" cy="4918075"/>
          </a:xfrm>
        </p:spPr>
        <p:txBody>
          <a:bodyPr anchor="ctr">
            <a:normAutofit/>
          </a:bodyPr>
          <a:lstStyle/>
          <a:p>
            <a:r>
              <a:rPr lang="tr-TR" sz="4700" dirty="0"/>
              <a:t>Öğretim ilke</a:t>
            </a:r>
            <a:br>
              <a:rPr lang="tr-TR" sz="4700" dirty="0"/>
            </a:br>
            <a:r>
              <a:rPr lang="tr-TR" sz="4700" dirty="0"/>
              <a:t> ve</a:t>
            </a:r>
            <a:br>
              <a:rPr lang="tr-TR" sz="4700" dirty="0"/>
            </a:br>
            <a:r>
              <a:rPr lang="tr-TR" sz="4700" dirty="0" err="1"/>
              <a:t>yönTEMLERİ</a:t>
            </a:r>
            <a:endParaRPr lang="tr-TR" sz="4700" dirty="0"/>
          </a:p>
        </p:txBody>
      </p:sp>
      <p:sp>
        <p:nvSpPr>
          <p:cNvPr id="5" name="Alt Başlık 4">
            <a:extLst>
              <a:ext uri="{FF2B5EF4-FFF2-40B4-BE49-F238E27FC236}">
                <a16:creationId xmlns:a16="http://schemas.microsoft.com/office/drawing/2014/main" id="{EB8EC596-38B7-A048-908F-F416D586E7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18340" y="965199"/>
            <a:ext cx="2758116" cy="4918075"/>
          </a:xfrm>
        </p:spPr>
        <p:txBody>
          <a:bodyPr anchor="ctr">
            <a:normAutofit/>
          </a:bodyPr>
          <a:lstStyle/>
          <a:p>
            <a:pPr algn="l"/>
            <a:r>
              <a:rPr lang="tr-TR" sz="2800" dirty="0"/>
              <a:t>ÖĞRETİM İÇERİĞİNİN SEÇİMİ VE DÜZENLENMESİ</a:t>
            </a:r>
          </a:p>
          <a:p>
            <a:pPr algn="l"/>
            <a:endParaRPr lang="tr-TR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0142A124-DA7E-FC48-9626-AC71FD6D247B}"/>
              </a:ext>
            </a:extLst>
          </p:cNvPr>
          <p:cNvSpPr txBox="1"/>
          <p:nvPr/>
        </p:nvSpPr>
        <p:spPr>
          <a:xfrm>
            <a:off x="5148064" y="552346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dirty="0"/>
              <a:t>DR. ÖĞRETİM ÜYESİ ELİF SOBİ</a:t>
            </a:r>
          </a:p>
        </p:txBody>
      </p:sp>
    </p:spTree>
    <p:extLst>
      <p:ext uri="{BB962C8B-B14F-4D97-AF65-F5344CB8AC3E}">
        <p14:creationId xmlns:p14="http://schemas.microsoft.com/office/powerpoint/2010/main" val="3517529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İçerik düzenleme yaklaşımları</a:t>
            </a:r>
          </a:p>
        </p:txBody>
      </p:sp>
      <p:graphicFrame>
        <p:nvGraphicFramePr>
          <p:cNvPr id="2" name="İçerik Yer Tutucusu 1">
            <a:extLst>
              <a:ext uri="{FF2B5EF4-FFF2-40B4-BE49-F238E27FC236}">
                <a16:creationId xmlns:a16="http://schemas.microsoft.com/office/drawing/2014/main" id="{7E8B60A4-932F-AF48-9C95-BD4A6D20BE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6700917"/>
              </p:ext>
            </p:extLst>
          </p:nvPr>
        </p:nvGraphicFramePr>
        <p:xfrm>
          <a:off x="818348" y="2060898"/>
          <a:ext cx="7511472" cy="4041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/>
              <a:t>Doğrusal programlama yaklaşımı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4933950"/>
          </a:xfrm>
        </p:spPr>
        <p:txBody>
          <a:bodyPr/>
          <a:lstStyle/>
          <a:p>
            <a:pPr eaLnBrk="1" hangingPunct="1"/>
            <a:r>
              <a:rPr lang="tr-TR" dirty="0">
                <a:solidFill>
                  <a:schemeClr val="tx1"/>
                </a:solidFill>
              </a:rPr>
              <a:t>Yakın ilişkili, zorunlu ya da ön koşul öğrenmelerin ağırlıklı olduğu konuların düzenlenmesinde kullanılır.</a:t>
            </a:r>
          </a:p>
          <a:p>
            <a:pPr eaLnBrk="1" hangingPunct="1"/>
            <a:r>
              <a:rPr lang="tr-TR" dirty="0">
                <a:solidFill>
                  <a:schemeClr val="tx1"/>
                </a:solidFill>
              </a:rPr>
              <a:t>Bu programlama yaklaşımı, ardışık, sıralı, ilişkili, birbirini izleyen, önkoşul öğrenme birimlerinin olduğu, konuların yakından uzağa, bilinenden bilinmeyene, somuttan soyuta gibi bir düzenlemenin olduğu yaklaşımdır.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/>
              <a:t>Sarmal programlama yaklaşımı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dirty="0">
                <a:solidFill>
                  <a:schemeClr val="tx1"/>
                </a:solidFill>
              </a:rPr>
              <a:t>Konuların yeri ve zamanı geldikçe tekrar tekrar öğretilmesi söz konusudur.</a:t>
            </a:r>
          </a:p>
          <a:p>
            <a:pPr eaLnBrk="1" hangingPunct="1"/>
            <a:r>
              <a:rPr lang="tr-TR" dirty="0">
                <a:solidFill>
                  <a:schemeClr val="tx1"/>
                </a:solidFill>
              </a:rPr>
              <a:t>Sarmal programlama yaklaşımında, öğrencilerin ayni kavramların, farklı yaşlarda giderek karmaşıklaşan bir yapıyla öğretilmesini amaçlamaktadır. </a:t>
            </a:r>
          </a:p>
          <a:p>
            <a:pPr lvl="1" eaLnBrk="1" hangingPunct="1"/>
            <a:r>
              <a:rPr lang="tr-TR" dirty="0">
                <a:solidFill>
                  <a:schemeClr val="tx1"/>
                </a:solidFill>
              </a:rPr>
              <a:t>Önceki öğrenmeler ile sonraki öğrenmelerin bağlantıları tekrarlar yoluyla gerçekleşir.</a:t>
            </a:r>
          </a:p>
          <a:p>
            <a:pPr eaLnBrk="1" hangingPunct="1">
              <a:buFont typeface="Wingdings" pitchFamily="2" charset="2"/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/>
              <a:t>Modüler programlama yaklaşımı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z="2600" dirty="0"/>
              <a:t>Öğrenme üniteleri modüllere ayrılır.</a:t>
            </a:r>
          </a:p>
          <a:p>
            <a:pPr eaLnBrk="1" hangingPunct="1"/>
            <a:r>
              <a:rPr lang="tr-TR" sz="2600" dirty="0"/>
              <a:t>Her modül kendi içinde farklı yaklaşımlara göre düzenlenir.</a:t>
            </a:r>
          </a:p>
          <a:p>
            <a:pPr eaLnBrk="1" hangingPunct="1"/>
            <a:r>
              <a:rPr lang="tr-TR" sz="2600" dirty="0"/>
              <a:t>Modüller arasında aşamalı bir bağ olması önem taşımaz.</a:t>
            </a:r>
          </a:p>
          <a:p>
            <a:pPr eaLnBrk="1" hangingPunct="1"/>
            <a:r>
              <a:rPr lang="tr-TR" sz="2600" dirty="0"/>
              <a:t>Her modül kendi içinde bir bütün oluşturur.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/>
              <a:t>Piramitsel programlama yaklaşımı,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dirty="0"/>
              <a:t>İlk yıllarda konuların geniş tabanlı olarak yer alıp giderek uzmanlaşmanın küçük birimlerde olduğu ve daraldığı bir düzenlemedir.</a:t>
            </a:r>
          </a:p>
          <a:p>
            <a:pPr eaLnBrk="1" hangingPunct="1"/>
            <a:r>
              <a:rPr lang="tr-TR" dirty="0"/>
              <a:t>en sabit yaklaşımdır.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Çekirdek Programlama Yaklaşımı</a:t>
            </a:r>
          </a:p>
        </p:txBody>
      </p:sp>
      <p:sp>
        <p:nvSpPr>
          <p:cNvPr id="178179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Bu yaklaşımda ise, tüm öğrenciler için ortak bilgi önemlidir. </a:t>
            </a:r>
          </a:p>
          <a:p>
            <a:r>
              <a:rPr lang="tr-TR" dirty="0"/>
              <a:t>Ortak konular ilk öğrenilecek konulardır ve zaman ilerledikçe öğrencinin bilgi ve ihtiyaç duyduğu seçimlik dersler yer alır.</a:t>
            </a:r>
          </a:p>
          <a:p>
            <a:pPr lvl="1"/>
            <a:r>
              <a:rPr lang="tr-TR" dirty="0" err="1"/>
              <a:t>Piramitsel</a:t>
            </a:r>
            <a:r>
              <a:rPr lang="tr-TR" dirty="0"/>
              <a:t> yaklaşıma benzemekle birlikte, çok daha esnek ve öğrenci merkezli bir yaklaşımdır.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/>
              <a:t>Konu ağı-proje merkezli programlama yaklaşımı,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/>
              <a:t>Konular öğrencilere bir harita gibi çıkarılıp verilir ve belirli zamanlarda nerelerde olmaları gerektiğinin söylendiği ve öğrencilerin konuların içeriğine bireysel ya da grup olarak karar verdikleri bir düzenlemedir.</a:t>
            </a:r>
          </a:p>
          <a:p>
            <a:pPr eaLnBrk="1" hangingPunct="1"/>
            <a:endParaRPr lang="tr-TR"/>
          </a:p>
          <a:p>
            <a:pPr lvl="1" eaLnBrk="1" hangingPunct="1"/>
            <a:r>
              <a:rPr lang="tr-TR"/>
              <a:t>Yükseköğretimde yoğun olarak kullanılan bu yaklaşımda, konular küçük projeler olarak belirlenir ve öğrenme süreci gerçekleşir.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332787" cy="1152525"/>
          </a:xfrm>
        </p:spPr>
        <p:txBody>
          <a:bodyPr>
            <a:normAutofit fontScale="90000"/>
          </a:bodyPr>
          <a:lstStyle/>
          <a:p>
            <a:r>
              <a:rPr lang="tr-TR" sz="3800" dirty="0"/>
              <a:t>Sorgulama merkezli programlama yaklaşımı</a:t>
            </a:r>
            <a:br>
              <a:rPr lang="tr-TR" sz="3800" dirty="0"/>
            </a:br>
            <a:br>
              <a:rPr lang="tr-TR" sz="3800" dirty="0"/>
            </a:br>
            <a:br>
              <a:rPr lang="tr-TR" sz="3800" dirty="0"/>
            </a:br>
            <a:br>
              <a:rPr lang="tr-TR" sz="3800" dirty="0"/>
            </a:br>
            <a:br>
              <a:rPr lang="tr-TR" sz="3800" dirty="0"/>
            </a:br>
            <a:br>
              <a:rPr lang="tr-TR" sz="3800" dirty="0"/>
            </a:br>
            <a:br>
              <a:rPr lang="tr-TR" sz="3800" dirty="0"/>
            </a:br>
            <a:br>
              <a:rPr lang="tr-TR" sz="3800" dirty="0"/>
            </a:br>
            <a:br>
              <a:rPr lang="tr-TR" sz="3800" dirty="0"/>
            </a:br>
            <a:br>
              <a:rPr lang="tr-TR" sz="3800" dirty="0"/>
            </a:br>
            <a:br>
              <a:rPr lang="tr-TR" sz="3800" dirty="0"/>
            </a:br>
            <a:r>
              <a:rPr lang="tr-TR" sz="3800" dirty="0"/>
              <a:t>Sorgulama merkezli programlama yaklaşımı</a:t>
            </a:r>
            <a:br>
              <a:rPr lang="tr-TR" sz="3800" dirty="0"/>
            </a:br>
            <a:br>
              <a:rPr lang="tr-TR" sz="3800" dirty="0"/>
            </a:br>
            <a:br>
              <a:rPr lang="tr-TR" sz="3800" dirty="0"/>
            </a:br>
            <a:br>
              <a:rPr lang="tr-TR" sz="3800" dirty="0"/>
            </a:br>
            <a:br>
              <a:rPr lang="tr-TR" sz="3800" dirty="0"/>
            </a:br>
            <a:br>
              <a:rPr lang="tr-TR" sz="3800" dirty="0"/>
            </a:br>
            <a:br>
              <a:rPr lang="tr-TR" sz="3800" dirty="0"/>
            </a:br>
            <a:br>
              <a:rPr lang="tr-TR" sz="3800" dirty="0"/>
            </a:br>
            <a:br>
              <a:rPr lang="tr-TR" sz="3800" dirty="0"/>
            </a:br>
            <a:br>
              <a:rPr lang="tr-TR" sz="3800" dirty="0"/>
            </a:br>
            <a:br>
              <a:rPr lang="tr-TR" sz="3800" dirty="0"/>
            </a:br>
            <a:br>
              <a:rPr lang="tr-TR" sz="3800" dirty="0"/>
            </a:br>
            <a:endParaRPr lang="tr-TR" sz="3800" dirty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125538"/>
            <a:ext cx="8497887" cy="5256212"/>
          </a:xfrm>
        </p:spPr>
        <p:txBody>
          <a:bodyPr/>
          <a:lstStyle/>
          <a:p>
            <a:pPr eaLnBrk="1" hangingPunct="1"/>
            <a:r>
              <a:rPr lang="tr-TR" dirty="0">
                <a:solidFill>
                  <a:schemeClr val="tx1"/>
                </a:solidFill>
              </a:rPr>
              <a:t>İçeriğin öğrencilerin sorularına göre oluşturulmasına dayanan bir yaklaşımdır.</a:t>
            </a:r>
          </a:p>
          <a:p>
            <a:pPr eaLnBrk="1" hangingPunct="1"/>
            <a:r>
              <a:rPr lang="tr-TR" dirty="0">
                <a:solidFill>
                  <a:schemeClr val="tx1"/>
                </a:solidFill>
              </a:rPr>
              <a:t>Öğrencilerin ilgi ve ihtiyaçları bu süreçte çok önemlidir. </a:t>
            </a:r>
          </a:p>
          <a:p>
            <a:pPr eaLnBrk="1" hangingPunct="1"/>
            <a:r>
              <a:rPr lang="tr-TR" dirty="0">
                <a:solidFill>
                  <a:schemeClr val="tx1"/>
                </a:solidFill>
              </a:rPr>
              <a:t>Öğrenci merkezli bir yaklaşım olup, düzenlenecek içerik toplumun ve öğrencilerin temel sorunlarına yanıt oluşturacak şekilde düzenlenir.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11E5B4F-743E-BE4E-A1F2-1BEA67B02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34" y="714375"/>
            <a:ext cx="2499716" cy="5076826"/>
          </a:xfrm>
        </p:spPr>
        <p:txBody>
          <a:bodyPr anchor="ctr">
            <a:normAutofit/>
          </a:bodyPr>
          <a:lstStyle/>
          <a:p>
            <a:r>
              <a:rPr lang="tr-TR" sz="3500"/>
              <a:t>DERS İÇERİĞİ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4D8F0DE-3BA4-A94E-A18F-8F8DE10B8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9784" y="714375"/>
            <a:ext cx="4690313" cy="5076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>
                <a:solidFill>
                  <a:schemeClr val="tx1"/>
                </a:solidFill>
              </a:rPr>
              <a:t>Öğretim İçeriğinin Seçimi ve düzenlenmesi</a:t>
            </a:r>
          </a:p>
          <a:p>
            <a:r>
              <a:rPr lang="tr-TR" dirty="0">
                <a:solidFill>
                  <a:schemeClr val="tx1"/>
                </a:solidFill>
              </a:rPr>
              <a:t>İçerik seçimi</a:t>
            </a:r>
          </a:p>
          <a:p>
            <a:r>
              <a:rPr lang="tr-TR" dirty="0">
                <a:solidFill>
                  <a:schemeClr val="tx1"/>
                </a:solidFill>
              </a:rPr>
              <a:t>İçerik seçimi metotlar</a:t>
            </a:r>
          </a:p>
          <a:p>
            <a:r>
              <a:rPr lang="tr-TR" dirty="0">
                <a:solidFill>
                  <a:schemeClr val="tx1"/>
                </a:solidFill>
              </a:rPr>
              <a:t>İçeriğin düzenlenmesi</a:t>
            </a:r>
          </a:p>
          <a:p>
            <a:pPr lvl="1"/>
            <a:r>
              <a:rPr lang="tr-TR" dirty="0">
                <a:solidFill>
                  <a:schemeClr val="tx1"/>
                </a:solidFill>
              </a:rPr>
              <a:t>İçerik düzenleme ilkeleri</a:t>
            </a:r>
          </a:p>
          <a:p>
            <a:pPr lvl="1"/>
            <a:r>
              <a:rPr lang="tr-TR" dirty="0">
                <a:solidFill>
                  <a:schemeClr val="tx1"/>
                </a:solidFill>
              </a:rPr>
              <a:t>İçerik düzenleme yaklaşımları </a:t>
            </a:r>
          </a:p>
        </p:txBody>
      </p:sp>
    </p:spTree>
    <p:extLst>
      <p:ext uri="{BB962C8B-B14F-4D97-AF65-F5344CB8AC3E}">
        <p14:creationId xmlns:p14="http://schemas.microsoft.com/office/powerpoint/2010/main" val="2028619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AF95317-1C17-8547-8C65-B47D3C43C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solidFill>
                  <a:schemeClr val="tx1"/>
                </a:solidFill>
              </a:rPr>
              <a:t>Öğretim İçeriğinin Seçimi ve düzenlenmesi</a:t>
            </a:r>
            <a:br>
              <a:rPr lang="tr-TR" dirty="0">
                <a:solidFill>
                  <a:schemeClr val="tx1"/>
                </a:solidFill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DF14901-DF6B-E04A-898A-5DA372D57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Öğretim hedefleri belirlendikten sonra öğrencileri bu hedeflere ulaştıracak içeriğin saptanması gerekmektedir.</a:t>
            </a:r>
          </a:p>
          <a:p>
            <a:pPr lvl="1"/>
            <a:r>
              <a:rPr lang="tr-TR" dirty="0">
                <a:solidFill>
                  <a:schemeClr val="tx1"/>
                </a:solidFill>
              </a:rPr>
              <a:t>“NE?” sorusuna yanıt aranmaktadır.</a:t>
            </a:r>
          </a:p>
          <a:p>
            <a:r>
              <a:rPr lang="tr-TR" dirty="0">
                <a:solidFill>
                  <a:schemeClr val="tx1"/>
                </a:solidFill>
              </a:rPr>
              <a:t>İçerik öğretim hedeflerine yönelik, bilgi, beceri ve süreçlerin tümünü kapsar.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83253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/>
              <a:t>İçerik seçimi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dirty="0"/>
              <a:t>Öğretim içeriği, öğrenme faaliyetlerini öğretim hedeflerine ve kuramsal gerekçelere bağlayan temeldir.</a:t>
            </a:r>
          </a:p>
          <a:p>
            <a:pPr eaLnBrk="1" hangingPunct="1">
              <a:lnSpc>
                <a:spcPct val="90000"/>
              </a:lnSpc>
            </a:pPr>
            <a:endParaRPr lang="tr-TR" dirty="0"/>
          </a:p>
          <a:p>
            <a:pPr eaLnBrk="1" hangingPunct="1">
              <a:lnSpc>
                <a:spcPct val="90000"/>
              </a:lnSpc>
            </a:pPr>
            <a:r>
              <a:rPr lang="tr-TR" dirty="0"/>
              <a:t>Eğitim programının öğeleri incelendiğinde, </a:t>
            </a:r>
            <a:r>
              <a:rPr lang="tr-TR" dirty="0">
                <a:solidFill>
                  <a:schemeClr val="tx2"/>
                </a:solidFill>
              </a:rPr>
              <a:t>bağımsız olan tek öğe hedefler </a:t>
            </a:r>
            <a:r>
              <a:rPr lang="tr-TR" dirty="0"/>
              <a:t>olup, diğer öğeler </a:t>
            </a:r>
            <a:r>
              <a:rPr lang="tr-TR" dirty="0">
                <a:solidFill>
                  <a:schemeClr val="tx2"/>
                </a:solidFill>
              </a:rPr>
              <a:t>hedefe bağlı </a:t>
            </a:r>
            <a:r>
              <a:rPr lang="tr-TR" dirty="0"/>
              <a:t>olarak geliştirilir.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1C8145-BB27-584F-B56C-98481CA80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388" y="1430179"/>
            <a:ext cx="2271985" cy="3675908"/>
          </a:xfrm>
        </p:spPr>
        <p:txBody>
          <a:bodyPr anchor="ctr">
            <a:normAutofit/>
          </a:bodyPr>
          <a:lstStyle/>
          <a:p>
            <a:r>
              <a:rPr lang="tr-TR" sz="3200"/>
              <a:t>İçerik seçimi için metotlar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475056-B0EB-44BE-8568-61ABEFB2E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4950" y="0"/>
            <a:ext cx="609905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C8E2EC-73A4-48C2-B4D7-D7726BD90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52478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82ABBDC-7A44-4AE8-A04F-B5495481B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86036" y="3254098"/>
            <a:ext cx="6858000" cy="349805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B48C40BE-A720-4950-AC70-4041880836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1297073"/>
              </p:ext>
            </p:extLst>
          </p:nvPr>
        </p:nvGraphicFramePr>
        <p:xfrm>
          <a:off x="3790781" y="965200"/>
          <a:ext cx="4534600" cy="4605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7199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1C8145-BB27-584F-B56C-98481CA80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393" y="609600"/>
            <a:ext cx="4930264" cy="1905000"/>
          </a:xfrm>
        </p:spPr>
        <p:txBody>
          <a:bodyPr>
            <a:normAutofit/>
          </a:bodyPr>
          <a:lstStyle/>
          <a:p>
            <a:r>
              <a:rPr lang="tr-TR" dirty="0"/>
              <a:t>İçerik seçimi için metotlar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25FFDD1-C8B5-9548-8E38-24558920F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394" y="2666999"/>
            <a:ext cx="4930263" cy="3216276"/>
          </a:xfrm>
        </p:spPr>
        <p:txBody>
          <a:bodyPr anchor="t">
            <a:normAutofit/>
          </a:bodyPr>
          <a:lstStyle/>
          <a:p>
            <a:r>
              <a:rPr lang="tr-TR" dirty="0"/>
              <a:t>İçeriğini belirlenmesinde konunun mahiyetine göre farklı metotlar izlenebilir.</a:t>
            </a:r>
          </a:p>
          <a:p>
            <a:pPr lvl="1"/>
            <a:r>
              <a:rPr lang="tr-TR" dirty="0"/>
              <a:t>Literatür taraması yapma</a:t>
            </a:r>
          </a:p>
          <a:p>
            <a:pPr lvl="1"/>
            <a:r>
              <a:rPr lang="tr-TR" dirty="0"/>
              <a:t>Konunun uzmanlarına başvurma</a:t>
            </a:r>
          </a:p>
          <a:p>
            <a:pPr lvl="1"/>
            <a:r>
              <a:rPr lang="tr-TR" dirty="0"/>
              <a:t>İçeriğin sorumlular tarafından belirlenmesi</a:t>
            </a:r>
          </a:p>
          <a:p>
            <a:pPr lvl="1"/>
            <a:r>
              <a:rPr lang="tr-TR" dirty="0"/>
              <a:t>İhtiyaç analizi yapma</a:t>
            </a:r>
          </a:p>
          <a:p>
            <a:pPr lvl="1"/>
            <a:endParaRPr lang="tr-TR" dirty="0"/>
          </a:p>
        </p:txBody>
      </p:sp>
      <p:pic>
        <p:nvPicPr>
          <p:cNvPr id="7" name="Graphic 6" descr="Magnifying glass">
            <a:extLst>
              <a:ext uri="{FF2B5EF4-FFF2-40B4-BE49-F238E27FC236}">
                <a16:creationId xmlns:a16="http://schemas.microsoft.com/office/drawing/2014/main" id="{6692A8AA-AEC9-4C29-A87E-D16FDF671D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78129" y="1777684"/>
            <a:ext cx="2982591" cy="2982591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1346501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82A4ED0-5F50-5343-A49E-5CE8286A3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İçerik seçerken cevaplanması gereken sorular</a:t>
            </a:r>
            <a:endParaRPr lang="tr-TR" dirty="0"/>
          </a:p>
        </p:txBody>
      </p:sp>
      <p:graphicFrame>
        <p:nvGraphicFramePr>
          <p:cNvPr id="7" name="İçerik Yer Tutucusu 2">
            <a:extLst>
              <a:ext uri="{FF2B5EF4-FFF2-40B4-BE49-F238E27FC236}">
                <a16:creationId xmlns:a16="http://schemas.microsoft.com/office/drawing/2014/main" id="{4F0F2D48-0769-4063-AC45-BD43B79C50A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18348" y="2060898"/>
          <a:ext cx="7511472" cy="4041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0657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FD4AC4E-998C-7D4D-A535-B82EADC2E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İÇERİK 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D431C740-BD93-BB4B-B0F5-217CB608E4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9359921"/>
              </p:ext>
            </p:extLst>
          </p:nvPr>
        </p:nvGraphicFramePr>
        <p:xfrm>
          <a:off x="818348" y="2060898"/>
          <a:ext cx="7511472" cy="4041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6291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EA4D2AE-546A-6748-9474-F43905BE5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İÇERİK DÜZENLEME İLKELERİ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132F9198-C8E5-7B41-A2C4-751A8AAF68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2056814"/>
              </p:ext>
            </p:extLst>
          </p:nvPr>
        </p:nvGraphicFramePr>
        <p:xfrm>
          <a:off x="818348" y="2060898"/>
          <a:ext cx="7511472" cy="4041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930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ğ Gözü">
  <a:themeElements>
    <a:clrScheme name="Ağ Gözü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Ağ Gözü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ğ Gözü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{1F8A4181-7D07-D349-AFD2-B34877E8A7D1}tf10001063</Template>
  <TotalTime>1569</TotalTime>
  <Words>641</Words>
  <Application>Microsoft Macintosh PowerPoint</Application>
  <PresentationFormat>Ekran Gösterisi (4:3)</PresentationFormat>
  <Paragraphs>91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</vt:lpstr>
      <vt:lpstr>Ağ Gözü</vt:lpstr>
      <vt:lpstr>Öğretim ilke  ve yönTEMLERİ</vt:lpstr>
      <vt:lpstr>DERS İÇERİĞİ </vt:lpstr>
      <vt:lpstr>Öğretim İçeriğinin Seçimi ve düzenlenmesi </vt:lpstr>
      <vt:lpstr>İçerik seçimi</vt:lpstr>
      <vt:lpstr>İçerik seçimi için metotlar</vt:lpstr>
      <vt:lpstr>İçerik seçimi için metotlar</vt:lpstr>
      <vt:lpstr>İçerik seçerken cevaplanması gereken sorular</vt:lpstr>
      <vt:lpstr>İÇERİK </vt:lpstr>
      <vt:lpstr>İÇERİK DÜZENLEME İLKELERİ</vt:lpstr>
      <vt:lpstr>İçerik düzenleme yaklaşımları</vt:lpstr>
      <vt:lpstr>Doğrusal programlama yaklaşımı</vt:lpstr>
      <vt:lpstr>Sarmal programlama yaklaşımı</vt:lpstr>
      <vt:lpstr>Modüler programlama yaklaşımı</vt:lpstr>
      <vt:lpstr>Piramitsel programlama yaklaşımı,</vt:lpstr>
      <vt:lpstr>Çekirdek Programlama Yaklaşımı</vt:lpstr>
      <vt:lpstr>Konu ağı-proje merkezli programlama yaklaşımı,</vt:lpstr>
      <vt:lpstr>Sorgulama merkezli programlama yaklaşımı           Sorgulama merkezli programlama yaklaşımı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Öğretim içeriğinin seçimi ve düzenlenmesi</dc:title>
  <dc:creator>caliskan</dc:creator>
  <cp:lastModifiedBy>ELİF SOBİ</cp:lastModifiedBy>
  <cp:revision>5</cp:revision>
  <dcterms:created xsi:type="dcterms:W3CDTF">2014-07-22T08:49:17Z</dcterms:created>
  <dcterms:modified xsi:type="dcterms:W3CDTF">2021-11-03T11:20:14Z</dcterms:modified>
</cp:coreProperties>
</file>